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366" r:id="rId2"/>
    <p:sldId id="371" r:id="rId3"/>
    <p:sldId id="343" r:id="rId4"/>
    <p:sldId id="369" r:id="rId5"/>
    <p:sldId id="370" r:id="rId6"/>
    <p:sldId id="368" r:id="rId7"/>
    <p:sldId id="345" r:id="rId8"/>
    <p:sldId id="317" r:id="rId9"/>
    <p:sldId id="344" r:id="rId10"/>
    <p:sldId id="311" r:id="rId11"/>
    <p:sldId id="333" r:id="rId12"/>
    <p:sldId id="373" r:id="rId13"/>
    <p:sldId id="372" r:id="rId14"/>
    <p:sldId id="340" r:id="rId15"/>
    <p:sldId id="309" r:id="rId16"/>
  </p:sldIdLst>
  <p:sldSz cx="9144000" cy="6858000" type="screen4x3"/>
  <p:notesSz cx="6858000" cy="9144000"/>
  <p:defaultTextStyle>
    <a:defPPr>
      <a:defRPr lang="en-US"/>
    </a:defPPr>
    <a:lvl1pPr algn="l" rtl="0" fontAlgn="base">
      <a:spcBef>
        <a:spcPct val="0"/>
      </a:spcBef>
      <a:spcAft>
        <a:spcPct val="0"/>
      </a:spcAft>
      <a:defRPr sz="2400" kern="1200">
        <a:solidFill>
          <a:schemeClr val="tx1"/>
        </a:solidFill>
        <a:latin typeface="Arial" charset="0"/>
        <a:ea typeface="+mn-ea"/>
        <a:cs typeface="Arial" charset="0"/>
      </a:defRPr>
    </a:lvl1pPr>
    <a:lvl2pPr marL="457200" algn="l" rtl="0" fontAlgn="base">
      <a:spcBef>
        <a:spcPct val="0"/>
      </a:spcBef>
      <a:spcAft>
        <a:spcPct val="0"/>
      </a:spcAft>
      <a:defRPr sz="2400" kern="1200">
        <a:solidFill>
          <a:schemeClr val="tx1"/>
        </a:solidFill>
        <a:latin typeface="Arial" charset="0"/>
        <a:ea typeface="+mn-ea"/>
        <a:cs typeface="Arial" charset="0"/>
      </a:defRPr>
    </a:lvl2pPr>
    <a:lvl3pPr marL="914400" algn="l" rtl="0" fontAlgn="base">
      <a:spcBef>
        <a:spcPct val="0"/>
      </a:spcBef>
      <a:spcAft>
        <a:spcPct val="0"/>
      </a:spcAft>
      <a:defRPr sz="2400" kern="1200">
        <a:solidFill>
          <a:schemeClr val="tx1"/>
        </a:solidFill>
        <a:latin typeface="Arial" charset="0"/>
        <a:ea typeface="+mn-ea"/>
        <a:cs typeface="Arial" charset="0"/>
      </a:defRPr>
    </a:lvl3pPr>
    <a:lvl4pPr marL="1371600" algn="l" rtl="0" fontAlgn="base">
      <a:spcBef>
        <a:spcPct val="0"/>
      </a:spcBef>
      <a:spcAft>
        <a:spcPct val="0"/>
      </a:spcAft>
      <a:defRPr sz="2400" kern="1200">
        <a:solidFill>
          <a:schemeClr val="tx1"/>
        </a:solidFill>
        <a:latin typeface="Arial" charset="0"/>
        <a:ea typeface="+mn-ea"/>
        <a:cs typeface="Arial" charset="0"/>
      </a:defRPr>
    </a:lvl4pPr>
    <a:lvl5pPr marL="1828800" algn="l" rtl="0" fontAlgn="base">
      <a:spcBef>
        <a:spcPct val="0"/>
      </a:spcBef>
      <a:spcAft>
        <a:spcPct val="0"/>
      </a:spcAft>
      <a:defRPr sz="2400" kern="1200">
        <a:solidFill>
          <a:schemeClr val="tx1"/>
        </a:solidFill>
        <a:latin typeface="Arial" charset="0"/>
        <a:ea typeface="+mn-ea"/>
        <a:cs typeface="Arial" charset="0"/>
      </a:defRPr>
    </a:lvl5pPr>
    <a:lvl6pPr marL="2286000" algn="l" defTabSz="914400" rtl="0" eaLnBrk="1" latinLnBrk="0" hangingPunct="1">
      <a:defRPr sz="2400" kern="1200">
        <a:solidFill>
          <a:schemeClr val="tx1"/>
        </a:solidFill>
        <a:latin typeface="Arial" charset="0"/>
        <a:ea typeface="+mn-ea"/>
        <a:cs typeface="Arial" charset="0"/>
      </a:defRPr>
    </a:lvl6pPr>
    <a:lvl7pPr marL="2743200" algn="l" defTabSz="914400" rtl="0" eaLnBrk="1" latinLnBrk="0" hangingPunct="1">
      <a:defRPr sz="2400" kern="1200">
        <a:solidFill>
          <a:schemeClr val="tx1"/>
        </a:solidFill>
        <a:latin typeface="Arial" charset="0"/>
        <a:ea typeface="+mn-ea"/>
        <a:cs typeface="Arial" charset="0"/>
      </a:defRPr>
    </a:lvl7pPr>
    <a:lvl8pPr marL="3200400" algn="l" defTabSz="914400" rtl="0" eaLnBrk="1" latinLnBrk="0" hangingPunct="1">
      <a:defRPr sz="2400" kern="1200">
        <a:solidFill>
          <a:schemeClr val="tx1"/>
        </a:solidFill>
        <a:latin typeface="Arial" charset="0"/>
        <a:ea typeface="+mn-ea"/>
        <a:cs typeface="Arial" charset="0"/>
      </a:defRPr>
    </a:lvl8pPr>
    <a:lvl9pPr marL="3657600" algn="l" defTabSz="914400" rtl="0" eaLnBrk="1" latinLnBrk="0" hangingPunct="1">
      <a:defRPr sz="2400"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present/>
    <p:sldAll/>
    <p:penClr>
      <a:srgbClr val="FF0000"/>
    </p:penClr>
  </p:showPr>
  <p:clrMru>
    <a:srgbClr val="FFFF00"/>
    <a:srgbClr val="000099"/>
    <a:srgbClr val="FFFF99"/>
    <a:srgbClr val="1D5333"/>
    <a:srgbClr val="00CCFF"/>
    <a:srgbClr val="FF3300"/>
    <a:srgbClr val="FFCC00"/>
    <a:srgbClr val="96969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296" autoAdjust="0"/>
    <p:restoredTop sz="96119" autoAdjust="0"/>
  </p:normalViewPr>
  <p:slideViewPr>
    <p:cSldViewPr>
      <p:cViewPr>
        <p:scale>
          <a:sx n="60" d="100"/>
          <a:sy n="60" d="100"/>
        </p:scale>
        <p:origin x="-954" y="-22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200"/>
            </a:lvl1pPr>
          </a:lstStyle>
          <a:p>
            <a:pPr>
              <a:defRPr/>
            </a:pPr>
            <a:endParaRPr lang="en-US"/>
          </a:p>
        </p:txBody>
      </p:sp>
      <p:sp>
        <p:nvSpPr>
          <p:cNvPr id="3075"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en-US"/>
          </a:p>
        </p:txBody>
      </p:sp>
      <p:sp>
        <p:nvSpPr>
          <p:cNvPr id="52228"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3077"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3078"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defRPr sz="1200"/>
            </a:lvl1pPr>
          </a:lstStyle>
          <a:p>
            <a:pPr>
              <a:defRPr/>
            </a:pPr>
            <a:endParaRPr lang="en-US"/>
          </a:p>
        </p:txBody>
      </p:sp>
      <p:sp>
        <p:nvSpPr>
          <p:cNvPr id="3079"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782D188F-C436-4581-8758-83EFCD5A27E9}"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Arial" charset="0"/>
      </a:defRPr>
    </a:lvl1pPr>
    <a:lvl2pPr marL="457200" algn="l" rtl="0" eaLnBrk="0" fontAlgn="base" hangingPunct="0">
      <a:spcBef>
        <a:spcPct val="30000"/>
      </a:spcBef>
      <a:spcAft>
        <a:spcPct val="0"/>
      </a:spcAft>
      <a:defRPr sz="1200" kern="1200">
        <a:solidFill>
          <a:schemeClr val="tx1"/>
        </a:solidFill>
        <a:latin typeface="Arial" charset="0"/>
        <a:ea typeface="+mn-ea"/>
        <a:cs typeface="Arial" charset="0"/>
      </a:defRPr>
    </a:lvl2pPr>
    <a:lvl3pPr marL="914400" algn="l" rtl="0" eaLnBrk="0" fontAlgn="base" hangingPunct="0">
      <a:spcBef>
        <a:spcPct val="30000"/>
      </a:spcBef>
      <a:spcAft>
        <a:spcPct val="0"/>
      </a:spcAft>
      <a:defRPr sz="1200" kern="1200">
        <a:solidFill>
          <a:schemeClr val="tx1"/>
        </a:solidFill>
        <a:latin typeface="Arial" charset="0"/>
        <a:ea typeface="+mn-ea"/>
        <a:cs typeface="Arial" charset="0"/>
      </a:defRPr>
    </a:lvl3pPr>
    <a:lvl4pPr marL="1371600" algn="l" rtl="0" eaLnBrk="0" fontAlgn="base" hangingPunct="0">
      <a:spcBef>
        <a:spcPct val="30000"/>
      </a:spcBef>
      <a:spcAft>
        <a:spcPct val="0"/>
      </a:spcAft>
      <a:defRPr sz="1200" kern="1200">
        <a:solidFill>
          <a:schemeClr val="tx1"/>
        </a:solidFill>
        <a:latin typeface="Arial" charset="0"/>
        <a:ea typeface="+mn-ea"/>
        <a:cs typeface="Arial" charset="0"/>
      </a:defRPr>
    </a:lvl4pPr>
    <a:lvl5pPr marL="1828800" algn="l" rtl="0" eaLnBrk="0" fontAlgn="base" hangingPunct="0">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Image Placeholder 1"/>
          <p:cNvSpPr>
            <a:spLocks noGrp="1" noRot="1" noChangeAspect="1" noTextEdit="1"/>
          </p:cNvSpPr>
          <p:nvPr>
            <p:ph type="sldImg"/>
          </p:nvPr>
        </p:nvSpPr>
        <p:spPr bwMode="auto">
          <a:noFill/>
          <a:ln>
            <a:solidFill>
              <a:srgbClr val="000000"/>
            </a:solidFill>
            <a:miter lim="800000"/>
            <a:headEnd/>
            <a:tailEnd/>
          </a:ln>
        </p:spPr>
      </p:sp>
      <p:sp>
        <p:nvSpPr>
          <p:cNvPr id="12291"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2292"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3C1E0EA6-4AFA-4064-A8E9-2C22BBF66C97}" type="slidenum">
              <a:rPr lang="en-US" smtClean="0"/>
              <a:pPr/>
              <a:t>12</a:t>
            </a:fld>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Image Placeholder 1"/>
          <p:cNvSpPr>
            <a:spLocks noGrp="1" noRot="1" noChangeAspect="1" noTextEdit="1"/>
          </p:cNvSpPr>
          <p:nvPr>
            <p:ph type="sldImg"/>
          </p:nvPr>
        </p:nvSpPr>
        <p:spPr bwMode="auto">
          <a:noFill/>
          <a:ln>
            <a:solidFill>
              <a:srgbClr val="000000"/>
            </a:solidFill>
            <a:miter lim="800000"/>
            <a:headEnd/>
            <a:tailEnd/>
          </a:ln>
        </p:spPr>
      </p:sp>
      <p:sp>
        <p:nvSpPr>
          <p:cNvPr id="12291"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2292"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3C1E0EA6-4AFA-4064-A8E9-2C22BBF66C97}" type="slidenum">
              <a:rPr lang="en-US" smtClean="0"/>
              <a:pPr/>
              <a:t>13</a:t>
            </a:fld>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5D0809E9-A66F-4304-957E-30581FA2F681}" type="slidenum">
              <a:rPr lang="en-US"/>
              <a:pPr>
                <a:defRPr/>
              </a:pPr>
              <a:t>‹#›</a:t>
            </a:fld>
            <a:endParaRPr lang="en-US"/>
          </a:p>
        </p:txBody>
      </p:sp>
    </p:spTree>
  </p:cSld>
  <p:clrMapOvr>
    <a:masterClrMapping/>
  </p:clrMapOvr>
  <p:transition advClick="0" advTm="55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FF5A58AA-28DB-4217-B028-7179751F79B2}" type="slidenum">
              <a:rPr lang="en-US"/>
              <a:pPr>
                <a:defRPr/>
              </a:pPr>
              <a:t>‹#›</a:t>
            </a:fld>
            <a:endParaRPr lang="en-US"/>
          </a:p>
        </p:txBody>
      </p:sp>
    </p:spTree>
  </p:cSld>
  <p:clrMapOvr>
    <a:masterClrMapping/>
  </p:clrMapOvr>
  <p:transition advClick="0" advTm="55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A4BD32F7-9257-47E1-9782-9C5AF54EB9F7}" type="slidenum">
              <a:rPr lang="en-US"/>
              <a:pPr>
                <a:defRPr/>
              </a:pPr>
              <a:t>‹#›</a:t>
            </a:fld>
            <a:endParaRPr lang="en-US"/>
          </a:p>
        </p:txBody>
      </p:sp>
    </p:spTree>
  </p:cSld>
  <p:clrMapOvr>
    <a:masterClrMapping/>
  </p:clrMapOvr>
  <p:transition advClick="0" advTm="55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9A0C5EB1-D083-46B2-B691-F6122CFC4379}" type="slidenum">
              <a:rPr lang="en-US"/>
              <a:pPr>
                <a:defRPr/>
              </a:pPr>
              <a:t>‹#›</a:t>
            </a:fld>
            <a:endParaRPr lang="en-US"/>
          </a:p>
        </p:txBody>
      </p:sp>
    </p:spTree>
  </p:cSld>
  <p:clrMapOvr>
    <a:masterClrMapping/>
  </p:clrMapOvr>
  <p:transition advClick="0" advTm="55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343605C5-F96A-415F-BE6C-676A6FAFCBCE}" type="slidenum">
              <a:rPr lang="en-US"/>
              <a:pPr>
                <a:defRPr/>
              </a:pPr>
              <a:t>‹#›</a:t>
            </a:fld>
            <a:endParaRPr lang="en-US"/>
          </a:p>
        </p:txBody>
      </p:sp>
    </p:spTree>
  </p:cSld>
  <p:clrMapOvr>
    <a:masterClrMapping/>
  </p:clrMapOvr>
  <p:transition advClick="0" advTm="55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4DB23309-711B-4470-ABA8-3CC4D0612EC7}" type="slidenum">
              <a:rPr lang="en-US"/>
              <a:pPr>
                <a:defRPr/>
              </a:pPr>
              <a:t>‹#›</a:t>
            </a:fld>
            <a:endParaRPr lang="en-US"/>
          </a:p>
        </p:txBody>
      </p:sp>
    </p:spTree>
  </p:cSld>
  <p:clrMapOvr>
    <a:masterClrMapping/>
  </p:clrMapOvr>
  <p:transition advClick="0" advTm="55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6C113658-AD56-4623-98EF-8F2DBF5D8AF4}" type="slidenum">
              <a:rPr lang="en-US"/>
              <a:pPr>
                <a:defRPr/>
              </a:pPr>
              <a:t>‹#›</a:t>
            </a:fld>
            <a:endParaRPr lang="en-US"/>
          </a:p>
        </p:txBody>
      </p:sp>
    </p:spTree>
  </p:cSld>
  <p:clrMapOvr>
    <a:masterClrMapping/>
  </p:clrMapOvr>
  <p:transition advClick="0" advTm="55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62746A7F-5AA1-4B3F-8BE5-2AFDDB44AC94}" type="slidenum">
              <a:rPr lang="en-US"/>
              <a:pPr>
                <a:defRPr/>
              </a:pPr>
              <a:t>‹#›</a:t>
            </a:fld>
            <a:endParaRPr lang="en-US"/>
          </a:p>
        </p:txBody>
      </p:sp>
    </p:spTree>
  </p:cSld>
  <p:clrMapOvr>
    <a:masterClrMapping/>
  </p:clrMapOvr>
  <p:transition advClick="0" advTm="55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72DED8D6-6DA9-4710-B6D0-2BC116A102BA}" type="slidenum">
              <a:rPr lang="en-US"/>
              <a:pPr>
                <a:defRPr/>
              </a:pPr>
              <a:t>‹#›</a:t>
            </a:fld>
            <a:endParaRPr lang="en-US"/>
          </a:p>
        </p:txBody>
      </p:sp>
    </p:spTree>
  </p:cSld>
  <p:clrMapOvr>
    <a:masterClrMapping/>
  </p:clrMapOvr>
  <p:transition advClick="0" advTm="55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A49F0589-BC34-4DD7-B492-F498558DF8F4}" type="slidenum">
              <a:rPr lang="en-US"/>
              <a:pPr>
                <a:defRPr/>
              </a:pPr>
              <a:t>‹#›</a:t>
            </a:fld>
            <a:endParaRPr lang="en-US"/>
          </a:p>
        </p:txBody>
      </p:sp>
    </p:spTree>
  </p:cSld>
  <p:clrMapOvr>
    <a:masterClrMapping/>
  </p:clrMapOvr>
  <p:transition advClick="0" advTm="55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FB74C95-2EDE-42D0-A650-873CBBE3E8FE}" type="slidenum">
              <a:rPr lang="en-US"/>
              <a:pPr>
                <a:defRPr/>
              </a:pPr>
              <a:t>‹#›</a:t>
            </a:fld>
            <a:endParaRPr lang="en-US"/>
          </a:p>
        </p:txBody>
      </p:sp>
    </p:spTree>
  </p:cSld>
  <p:clrMapOvr>
    <a:masterClrMapping/>
  </p:clrMapOvr>
  <p:transition advClick="0" advTm="55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400"/>
            </a:lvl1pPr>
          </a:lstStyle>
          <a:p>
            <a:pPr>
              <a:defRPr/>
            </a:pPr>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9D082945-FDB9-4779-A9DB-F6F9C79120ED}"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Click="0" advTm="5500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gif"/><Relationship Id="rId1" Type="http://schemas.openxmlformats.org/officeDocument/2006/relationships/slideLayout" Target="../slideLayouts/slideLayout2.xml"/><Relationship Id="rId6" Type="http://schemas.openxmlformats.org/officeDocument/2006/relationships/hyperlink" Target="http://www.phoquang.org/" TargetMode="External"/><Relationship Id="rId5" Type="http://schemas.openxmlformats.org/officeDocument/2006/relationships/hyperlink" Target="https://picasaweb.google.com/104506108651538696326" TargetMode="External"/><Relationship Id="rId4" Type="http://schemas.openxmlformats.org/officeDocument/2006/relationships/image" Target="../media/image1.gif"/></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2.xml"/><Relationship Id="rId4" Type="http://schemas.openxmlformats.org/officeDocument/2006/relationships/image" Target="../media/image2.gif"/></Relationships>
</file>

<file path=ppt/slides/_rels/slide4.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jpeg"/><Relationship Id="rId1" Type="http://schemas.openxmlformats.org/officeDocument/2006/relationships/slideLayout" Target="../slideLayouts/slideLayout7.xml"/><Relationship Id="rId5" Type="http://schemas.openxmlformats.org/officeDocument/2006/relationships/image" Target="../media/image10.gif"/><Relationship Id="rId4" Type="http://schemas.openxmlformats.org/officeDocument/2006/relationships/image" Target="../media/image2.gif"/></Relationships>
</file>

<file path=ppt/slides/_rels/slide6.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2.gif"/><Relationship Id="rId1" Type="http://schemas.openxmlformats.org/officeDocument/2006/relationships/slideLayout" Target="../slideLayouts/slideLayout7.xml"/><Relationship Id="rId4" Type="http://schemas.openxmlformats.org/officeDocument/2006/relationships/image" Target="../media/image13.gif"/></Relationships>
</file>

<file path=ppt/slides/_rels/slide7.xml.rels><?xml version="1.0" encoding="UTF-8" standalone="yes"?>
<Relationships xmlns="http://schemas.openxmlformats.org/package/2006/relationships"><Relationship Id="rId3" Type="http://schemas.openxmlformats.org/officeDocument/2006/relationships/image" Target="../media/image15.gif"/><Relationship Id="rId7" Type="http://schemas.openxmlformats.org/officeDocument/2006/relationships/image" Target="../media/image18.gif"/><Relationship Id="rId2" Type="http://schemas.openxmlformats.org/officeDocument/2006/relationships/image" Target="../media/image14.gif"/><Relationship Id="rId1" Type="http://schemas.openxmlformats.org/officeDocument/2006/relationships/slideLayout" Target="../slideLayouts/slideLayout2.xml"/><Relationship Id="rId6" Type="http://schemas.openxmlformats.org/officeDocument/2006/relationships/image" Target="../media/image1.gif"/><Relationship Id="rId5" Type="http://schemas.openxmlformats.org/officeDocument/2006/relationships/image" Target="../media/image17.gif"/><Relationship Id="rId4" Type="http://schemas.openxmlformats.org/officeDocument/2006/relationships/image" Target="../media/image16.gif"/></Relationships>
</file>

<file path=ppt/slides/_rels/slide8.xml.rels><?xml version="1.0" encoding="UTF-8" standalone="yes"?>
<Relationships xmlns="http://schemas.openxmlformats.org/package/2006/relationships"><Relationship Id="rId8" Type="http://schemas.openxmlformats.org/officeDocument/2006/relationships/image" Target="../media/image7.gif"/><Relationship Id="rId3" Type="http://schemas.openxmlformats.org/officeDocument/2006/relationships/image" Target="../media/image20.gif"/><Relationship Id="rId7" Type="http://schemas.openxmlformats.org/officeDocument/2006/relationships/image" Target="../media/image24.gif"/><Relationship Id="rId2" Type="http://schemas.openxmlformats.org/officeDocument/2006/relationships/image" Target="../media/image19.gif"/><Relationship Id="rId1" Type="http://schemas.openxmlformats.org/officeDocument/2006/relationships/slideLayout" Target="../slideLayouts/slideLayout2.xml"/><Relationship Id="rId6" Type="http://schemas.openxmlformats.org/officeDocument/2006/relationships/image" Target="../media/image23.gif"/><Relationship Id="rId5" Type="http://schemas.openxmlformats.org/officeDocument/2006/relationships/image" Target="../media/image22.gif"/><Relationship Id="rId4" Type="http://schemas.openxmlformats.org/officeDocument/2006/relationships/image" Target="../media/image21.gif"/><Relationship Id="rId9" Type="http://schemas.openxmlformats.org/officeDocument/2006/relationships/image" Target="../media/image25.gif"/></Relationships>
</file>

<file path=ppt/slides/_rels/slide9.xml.rels><?xml version="1.0" encoding="UTF-8" standalone="yes"?>
<Relationships xmlns="http://schemas.openxmlformats.org/package/2006/relationships"><Relationship Id="rId3" Type="http://schemas.openxmlformats.org/officeDocument/2006/relationships/image" Target="../media/image27.gif"/><Relationship Id="rId7" Type="http://schemas.openxmlformats.org/officeDocument/2006/relationships/image" Target="../media/image24.gif"/><Relationship Id="rId2" Type="http://schemas.openxmlformats.org/officeDocument/2006/relationships/image" Target="../media/image26.gif"/><Relationship Id="rId1" Type="http://schemas.openxmlformats.org/officeDocument/2006/relationships/slideLayout" Target="../slideLayouts/slideLayout2.xml"/><Relationship Id="rId6" Type="http://schemas.openxmlformats.org/officeDocument/2006/relationships/image" Target="../media/image23.gif"/><Relationship Id="rId5" Type="http://schemas.openxmlformats.org/officeDocument/2006/relationships/image" Target="../media/image22.gif"/><Relationship Id="rId4" Type="http://schemas.openxmlformats.org/officeDocument/2006/relationships/image" Target="../media/image21.gif"/></Relationships>
</file>

<file path=ppt/slides/_rels/slide10.xml.rels><?xml version="1.0" encoding="UTF-8" standalone="yes"?>
<Relationships xmlns="http://schemas.openxmlformats.org/package/2006/relationships"><Relationship Id="rId3" Type="http://schemas.openxmlformats.org/officeDocument/2006/relationships/image" Target="../media/image21.gif"/><Relationship Id="rId2" Type="http://schemas.openxmlformats.org/officeDocument/2006/relationships/image" Target="../media/image28.gif"/><Relationship Id="rId1" Type="http://schemas.openxmlformats.org/officeDocument/2006/relationships/slideLayout" Target="../slideLayouts/slideLayout2.xml"/><Relationship Id="rId4" Type="http://schemas.openxmlformats.org/officeDocument/2006/relationships/image" Target="../media/image29.gif"/></Relationships>
</file>

<file path=ppt/slides/_rels/slide1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21.gif"/><Relationship Id="rId1" Type="http://schemas.openxmlformats.org/officeDocument/2006/relationships/slideLayout" Target="../slideLayouts/slideLayout2.xml"/><Relationship Id="rId5" Type="http://schemas.openxmlformats.org/officeDocument/2006/relationships/image" Target="../media/image25.gif"/><Relationship Id="rId4" Type="http://schemas.openxmlformats.org/officeDocument/2006/relationships/image" Target="../media/image13.gif"/></Relationships>
</file>

<file path=ppt/slides/_rels/slide12.xml.rels><?xml version="1.0" encoding="UTF-8" standalone="yes"?>
<Relationships xmlns="http://schemas.openxmlformats.org/package/2006/relationships"><Relationship Id="rId8" Type="http://schemas.openxmlformats.org/officeDocument/2006/relationships/image" Target="../media/image35.jpeg"/><Relationship Id="rId13" Type="http://schemas.openxmlformats.org/officeDocument/2006/relationships/image" Target="../media/image39.gif"/><Relationship Id="rId3" Type="http://schemas.openxmlformats.org/officeDocument/2006/relationships/image" Target="../media/image30.gif"/><Relationship Id="rId7" Type="http://schemas.openxmlformats.org/officeDocument/2006/relationships/image" Target="../media/image34.jpeg"/><Relationship Id="rId12" Type="http://schemas.openxmlformats.org/officeDocument/2006/relationships/image" Target="../media/image5.gif"/><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33.jpeg"/><Relationship Id="rId11" Type="http://schemas.openxmlformats.org/officeDocument/2006/relationships/image" Target="../media/image38.gif"/><Relationship Id="rId5" Type="http://schemas.openxmlformats.org/officeDocument/2006/relationships/image" Target="../media/image32.jpeg"/><Relationship Id="rId10" Type="http://schemas.openxmlformats.org/officeDocument/2006/relationships/image" Target="../media/image37.jpeg"/><Relationship Id="rId4" Type="http://schemas.openxmlformats.org/officeDocument/2006/relationships/image" Target="../media/image31.jpeg"/><Relationship Id="rId9" Type="http://schemas.openxmlformats.org/officeDocument/2006/relationships/image" Target="../media/image36.jpeg"/><Relationship Id="rId14" Type="http://schemas.openxmlformats.org/officeDocument/2006/relationships/image" Target="../media/image40.gif"/></Relationships>
</file>

<file path=ppt/slides/_rels/slide13.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5.gif"/><Relationship Id="rId3" Type="http://schemas.openxmlformats.org/officeDocument/2006/relationships/image" Target="../media/image41.jpeg"/><Relationship Id="rId7" Type="http://schemas.openxmlformats.org/officeDocument/2006/relationships/image" Target="../media/image45.jpeg"/><Relationship Id="rId12" Type="http://schemas.openxmlformats.org/officeDocument/2006/relationships/image" Target="../media/image39.gif"/><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44.jpeg"/><Relationship Id="rId11" Type="http://schemas.openxmlformats.org/officeDocument/2006/relationships/image" Target="../media/image38.gif"/><Relationship Id="rId5" Type="http://schemas.openxmlformats.org/officeDocument/2006/relationships/image" Target="../media/image43.jpeg"/><Relationship Id="rId10" Type="http://schemas.openxmlformats.org/officeDocument/2006/relationships/image" Target="../media/image48.jpeg"/><Relationship Id="rId4" Type="http://schemas.openxmlformats.org/officeDocument/2006/relationships/image" Target="../media/image42.jpeg"/><Relationship Id="rId9" Type="http://schemas.openxmlformats.org/officeDocument/2006/relationships/image" Target="../media/image47.jpeg"/><Relationship Id="rId14" Type="http://schemas.openxmlformats.org/officeDocument/2006/relationships/image" Target="../media/image40.gif"/></Relationships>
</file>

<file path=ppt/slides/_rels/slide14.xml.rels><?xml version="1.0" encoding="UTF-8" standalone="yes"?>
<Relationships xmlns="http://schemas.openxmlformats.org/package/2006/relationships"><Relationship Id="rId3" Type="http://schemas.openxmlformats.org/officeDocument/2006/relationships/image" Target="../media/image49.gif"/><Relationship Id="rId2" Type="http://schemas.openxmlformats.org/officeDocument/2006/relationships/image" Target="../media/image16.gif"/><Relationship Id="rId1" Type="http://schemas.openxmlformats.org/officeDocument/2006/relationships/slideLayout" Target="../slideLayouts/slideLayout2.xml"/><Relationship Id="rId5" Type="http://schemas.openxmlformats.org/officeDocument/2006/relationships/image" Target="../media/image51.gif"/><Relationship Id="rId4" Type="http://schemas.openxmlformats.org/officeDocument/2006/relationships/image" Target="../media/image50.gif"/></Relationships>
</file>

<file path=ppt/slides/_rels/slide15.xml.rels><?xml version="1.0" encoding="UTF-8" standalone="yes"?>
<Relationships xmlns="http://schemas.openxmlformats.org/package/2006/relationships"><Relationship Id="rId8" Type="http://schemas.openxmlformats.org/officeDocument/2006/relationships/image" Target="../media/image13.gif"/><Relationship Id="rId3" Type="http://schemas.openxmlformats.org/officeDocument/2006/relationships/image" Target="../media/image26.gif"/><Relationship Id="rId7" Type="http://schemas.openxmlformats.org/officeDocument/2006/relationships/image" Target="../media/image18.gif"/><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image" Target="../media/image1.gif"/><Relationship Id="rId5" Type="http://schemas.openxmlformats.org/officeDocument/2006/relationships/image" Target="../media/image21.gif"/><Relationship Id="rId10" Type="http://schemas.openxmlformats.org/officeDocument/2006/relationships/hyperlink" Target="http://www.phoquang.org/" TargetMode="External"/><Relationship Id="rId4" Type="http://schemas.openxmlformats.org/officeDocument/2006/relationships/image" Target="../media/image2.gif"/><Relationship Id="rId9" Type="http://schemas.openxmlformats.org/officeDocument/2006/relationships/hyperlink" Target="https://picasaweb.google.com/104506108651538696326"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3"/>
          <p:cNvSpPr>
            <a:spLocks noChangeArrowheads="1"/>
          </p:cNvSpPr>
          <p:nvPr/>
        </p:nvSpPr>
        <p:spPr bwMode="auto">
          <a:xfrm>
            <a:off x="3700463" y="2333625"/>
            <a:ext cx="9144000" cy="0"/>
          </a:xfrm>
          <a:prstGeom prst="rect">
            <a:avLst/>
          </a:prstGeom>
          <a:noFill/>
          <a:ln w="9525">
            <a:noFill/>
            <a:miter lim="800000"/>
            <a:headEnd/>
            <a:tailEnd/>
          </a:ln>
        </p:spPr>
        <p:txBody>
          <a:bodyPr>
            <a:spAutoFit/>
          </a:bodyPr>
          <a:lstStyle/>
          <a:p>
            <a:endParaRPr lang="en-US"/>
          </a:p>
        </p:txBody>
      </p:sp>
      <p:pic>
        <p:nvPicPr>
          <p:cNvPr id="2051" name="Picture 5" descr="D:\Documents and Settings\aaa\My Documents\HINHPHAT\phatthichca3.gif"/>
          <p:cNvPicPr>
            <a:picLocks noChangeAspect="1" noChangeArrowheads="1" noCrop="1"/>
          </p:cNvPicPr>
          <p:nvPr/>
        </p:nvPicPr>
        <p:blipFill>
          <a:blip r:embed="rId3" cstate="print"/>
          <a:srcRect/>
          <a:stretch>
            <a:fillRect/>
          </a:stretch>
        </p:blipFill>
        <p:spPr bwMode="auto">
          <a:xfrm>
            <a:off x="7162800" y="533400"/>
            <a:ext cx="1577975" cy="2438400"/>
          </a:xfrm>
          <a:prstGeom prst="rect">
            <a:avLst/>
          </a:prstGeom>
          <a:noFill/>
          <a:ln w="9525">
            <a:noFill/>
            <a:miter lim="800000"/>
            <a:headEnd/>
            <a:tailEnd/>
          </a:ln>
        </p:spPr>
      </p:pic>
      <p:pic>
        <p:nvPicPr>
          <p:cNvPr id="2052" name="Picture 5" descr="phat1.gif"/>
          <p:cNvPicPr>
            <a:picLocks noChangeAspect="1"/>
          </p:cNvPicPr>
          <p:nvPr/>
        </p:nvPicPr>
        <p:blipFill>
          <a:blip r:embed="rId4" cstate="print"/>
          <a:srcRect/>
          <a:stretch>
            <a:fillRect/>
          </a:stretch>
        </p:blipFill>
        <p:spPr bwMode="auto">
          <a:xfrm>
            <a:off x="0" y="2590800"/>
            <a:ext cx="1304925" cy="2582863"/>
          </a:xfrm>
          <a:prstGeom prst="rect">
            <a:avLst/>
          </a:prstGeom>
          <a:noFill/>
          <a:ln w="9525">
            <a:noFill/>
            <a:miter lim="800000"/>
            <a:headEnd/>
            <a:tailEnd/>
          </a:ln>
        </p:spPr>
      </p:pic>
      <p:pic>
        <p:nvPicPr>
          <p:cNvPr id="2053" name="Picture 6" descr="phat1.gif"/>
          <p:cNvPicPr>
            <a:picLocks noChangeAspect="1"/>
          </p:cNvPicPr>
          <p:nvPr/>
        </p:nvPicPr>
        <p:blipFill>
          <a:blip r:embed="rId4" cstate="print"/>
          <a:srcRect/>
          <a:stretch>
            <a:fillRect/>
          </a:stretch>
        </p:blipFill>
        <p:spPr bwMode="auto">
          <a:xfrm>
            <a:off x="7620000" y="2667000"/>
            <a:ext cx="1331913" cy="2636838"/>
          </a:xfrm>
          <a:prstGeom prst="rect">
            <a:avLst/>
          </a:prstGeom>
          <a:noFill/>
          <a:ln w="9525">
            <a:noFill/>
            <a:miter lim="800000"/>
            <a:headEnd/>
            <a:tailEnd/>
          </a:ln>
        </p:spPr>
      </p:pic>
      <p:pic>
        <p:nvPicPr>
          <p:cNvPr id="2054" name="Picture 5" descr="D:\Documents and Settings\aaa\My Documents\HINHPHAT\phatthichca3.gif"/>
          <p:cNvPicPr>
            <a:picLocks noChangeAspect="1" noChangeArrowheads="1" noCrop="1"/>
          </p:cNvPicPr>
          <p:nvPr/>
        </p:nvPicPr>
        <p:blipFill>
          <a:blip r:embed="rId3" cstate="print"/>
          <a:srcRect/>
          <a:stretch>
            <a:fillRect/>
          </a:stretch>
        </p:blipFill>
        <p:spPr bwMode="auto">
          <a:xfrm>
            <a:off x="533400" y="457200"/>
            <a:ext cx="1577975" cy="2438400"/>
          </a:xfrm>
          <a:prstGeom prst="rect">
            <a:avLst/>
          </a:prstGeom>
          <a:noFill/>
          <a:ln w="9525">
            <a:noFill/>
            <a:miter lim="800000"/>
            <a:headEnd/>
            <a:tailEnd/>
          </a:ln>
        </p:spPr>
      </p:pic>
      <p:pic>
        <p:nvPicPr>
          <p:cNvPr id="2055" name="Picture 12" descr="duc%20phat%20va%20la%20bo%20de.gif"/>
          <p:cNvPicPr>
            <a:picLocks noChangeAspect="1"/>
          </p:cNvPicPr>
          <p:nvPr/>
        </p:nvPicPr>
        <p:blipFill>
          <a:blip r:embed="rId5" cstate="print"/>
          <a:srcRect/>
          <a:stretch>
            <a:fillRect/>
          </a:stretch>
        </p:blipFill>
        <p:spPr bwMode="auto">
          <a:xfrm>
            <a:off x="5334000" y="2514600"/>
            <a:ext cx="1812925" cy="2324100"/>
          </a:xfrm>
          <a:prstGeom prst="rect">
            <a:avLst/>
          </a:prstGeom>
          <a:noFill/>
          <a:ln w="9525">
            <a:noFill/>
            <a:miter lim="800000"/>
            <a:headEnd/>
            <a:tailEnd/>
          </a:ln>
        </p:spPr>
      </p:pic>
      <p:pic>
        <p:nvPicPr>
          <p:cNvPr id="2056" name="Picture 13" descr="duc%20phat%20va%20la%20bo%20de.gif"/>
          <p:cNvPicPr>
            <a:picLocks noChangeAspect="1"/>
          </p:cNvPicPr>
          <p:nvPr/>
        </p:nvPicPr>
        <p:blipFill>
          <a:blip r:embed="rId5" cstate="print"/>
          <a:srcRect/>
          <a:stretch>
            <a:fillRect/>
          </a:stretch>
        </p:blipFill>
        <p:spPr bwMode="auto">
          <a:xfrm>
            <a:off x="1676400" y="2514600"/>
            <a:ext cx="1812925" cy="2324100"/>
          </a:xfrm>
          <a:prstGeom prst="rect">
            <a:avLst/>
          </a:prstGeom>
          <a:noFill/>
          <a:ln w="9525">
            <a:noFill/>
            <a:miter lim="800000"/>
            <a:headEnd/>
            <a:tailEnd/>
          </a:ln>
        </p:spPr>
      </p:pic>
      <p:pic>
        <p:nvPicPr>
          <p:cNvPr id="2057" name="Picture 12" descr="avatar41045_2.gif"/>
          <p:cNvPicPr>
            <a:picLocks noChangeAspect="1"/>
          </p:cNvPicPr>
          <p:nvPr/>
        </p:nvPicPr>
        <p:blipFill>
          <a:blip r:embed="rId6" cstate="print"/>
          <a:srcRect/>
          <a:stretch>
            <a:fillRect/>
          </a:stretch>
        </p:blipFill>
        <p:spPr bwMode="auto">
          <a:xfrm>
            <a:off x="1828800" y="2438400"/>
            <a:ext cx="698500" cy="709613"/>
          </a:xfrm>
          <a:prstGeom prst="rect">
            <a:avLst/>
          </a:prstGeom>
          <a:noFill/>
          <a:ln w="9525">
            <a:noFill/>
            <a:miter lim="800000"/>
            <a:headEnd/>
            <a:tailEnd/>
          </a:ln>
        </p:spPr>
      </p:pic>
      <p:pic>
        <p:nvPicPr>
          <p:cNvPr id="2058" name="Picture 13" descr="avatar41045_2.gif"/>
          <p:cNvPicPr>
            <a:picLocks noChangeAspect="1"/>
          </p:cNvPicPr>
          <p:nvPr/>
        </p:nvPicPr>
        <p:blipFill>
          <a:blip r:embed="rId6" cstate="print"/>
          <a:srcRect/>
          <a:stretch>
            <a:fillRect/>
          </a:stretch>
        </p:blipFill>
        <p:spPr bwMode="auto">
          <a:xfrm>
            <a:off x="6400800" y="2438400"/>
            <a:ext cx="685800" cy="704850"/>
          </a:xfrm>
          <a:prstGeom prst="rect">
            <a:avLst/>
          </a:prstGeom>
          <a:noFill/>
          <a:ln w="9525">
            <a:noFill/>
            <a:miter lim="800000"/>
            <a:headEnd/>
            <a:tailEnd/>
          </a:ln>
        </p:spPr>
      </p:pic>
      <p:pic>
        <p:nvPicPr>
          <p:cNvPr id="2059" name="Picture 14" descr="phat_dan_sanhnho.gif"/>
          <p:cNvPicPr>
            <a:picLocks noChangeAspect="1"/>
          </p:cNvPicPr>
          <p:nvPr/>
        </p:nvPicPr>
        <p:blipFill>
          <a:blip r:embed="rId7" cstate="print"/>
          <a:srcRect/>
          <a:stretch>
            <a:fillRect/>
          </a:stretch>
        </p:blipFill>
        <p:spPr bwMode="auto">
          <a:xfrm>
            <a:off x="3505200" y="2514600"/>
            <a:ext cx="1881188" cy="2801938"/>
          </a:xfrm>
          <a:prstGeom prst="rect">
            <a:avLst/>
          </a:prstGeom>
          <a:noFill/>
          <a:ln w="9525">
            <a:noFill/>
            <a:miter lim="800000"/>
            <a:headEnd/>
            <a:tailEnd/>
          </a:ln>
        </p:spPr>
      </p:pic>
      <p:sp>
        <p:nvSpPr>
          <p:cNvPr id="15" name="WordArt 12"/>
          <p:cNvSpPr>
            <a:spLocks noChangeArrowheads="1" noChangeShapeType="1" noTextEdit="1"/>
          </p:cNvSpPr>
          <p:nvPr/>
        </p:nvSpPr>
        <p:spPr bwMode="auto">
          <a:xfrm>
            <a:off x="1828800" y="5257800"/>
            <a:ext cx="5867400" cy="609600"/>
          </a:xfrm>
          <a:prstGeom prst="rect">
            <a:avLst/>
          </a:prstGeom>
        </p:spPr>
        <p:txBody>
          <a:bodyPr wrap="none" fromWordArt="1">
            <a:prstTxWarp prst="textPlain">
              <a:avLst>
                <a:gd name="adj" fmla="val 50000"/>
              </a:avLst>
            </a:prstTxWarp>
          </a:bodyPr>
          <a:lstStyle/>
          <a:p>
            <a:pPr algn="ctr">
              <a:defRPr/>
            </a:pPr>
            <a:r>
              <a:rPr lang="en-US" sz="1800" b="1" dirty="0" smtClean="0">
                <a:solidFill>
                  <a:srgbClr val="FF0000"/>
                </a:solidFill>
              </a:rPr>
              <a:t>Author</a:t>
            </a:r>
            <a:r>
              <a:rPr lang="en-US" sz="1800" b="1" dirty="0">
                <a:solidFill>
                  <a:srgbClr val="FF0000"/>
                </a:solidFill>
              </a:rPr>
              <a:t>: Ven. </a:t>
            </a:r>
            <a:r>
              <a:rPr lang="en-US" sz="1800" b="1" dirty="0" err="1">
                <a:solidFill>
                  <a:srgbClr val="FF0000"/>
                </a:solidFill>
              </a:rPr>
              <a:t>Thích</a:t>
            </a:r>
            <a:r>
              <a:rPr lang="en-US" sz="1800" b="1" dirty="0">
                <a:solidFill>
                  <a:srgbClr val="FF0000"/>
                </a:solidFill>
              </a:rPr>
              <a:t> </a:t>
            </a:r>
            <a:r>
              <a:rPr lang="en-US" sz="1800" b="1" dirty="0" err="1">
                <a:solidFill>
                  <a:srgbClr val="FF0000"/>
                </a:solidFill>
              </a:rPr>
              <a:t>Trừng</a:t>
            </a:r>
            <a:r>
              <a:rPr lang="en-US" sz="1800" b="1" dirty="0">
                <a:solidFill>
                  <a:srgbClr val="FF0000"/>
                </a:solidFill>
              </a:rPr>
              <a:t> </a:t>
            </a:r>
            <a:r>
              <a:rPr lang="en-US" sz="1800" b="1" dirty="0" err="1">
                <a:solidFill>
                  <a:srgbClr val="FF0000"/>
                </a:solidFill>
              </a:rPr>
              <a:t>Sỹ</a:t>
            </a:r>
            <a:endParaRPr lang="en-US" sz="1800" dirty="0">
              <a:solidFill>
                <a:srgbClr val="FF0000"/>
              </a:solidFill>
            </a:endParaRPr>
          </a:p>
        </p:txBody>
      </p:sp>
      <p:sp>
        <p:nvSpPr>
          <p:cNvPr id="17" name="WordArt 5"/>
          <p:cNvSpPr>
            <a:spLocks noChangeArrowheads="1" noChangeShapeType="1" noTextEdit="1"/>
          </p:cNvSpPr>
          <p:nvPr/>
        </p:nvSpPr>
        <p:spPr bwMode="auto">
          <a:xfrm>
            <a:off x="1295400" y="609600"/>
            <a:ext cx="6934200" cy="1447800"/>
          </a:xfrm>
          <a:prstGeom prst="rect">
            <a:avLst/>
          </a:prstGeom>
        </p:spPr>
        <p:txBody>
          <a:bodyPr wrap="none" fromWordArt="1">
            <a:prstTxWarp prst="textPlain">
              <a:avLst>
                <a:gd name="adj" fmla="val 50000"/>
              </a:avLst>
            </a:prstTxWarp>
            <a:scene3d>
              <a:camera prst="orthographicFront"/>
              <a:lightRig rig="flat" dir="tl">
                <a:rot lat="0" lon="0" rev="6600000"/>
              </a:lightRig>
            </a:scene3d>
            <a:sp3d extrusionH="25400" contourW="8890">
              <a:bevelT w="38100" h="31750"/>
              <a:contourClr>
                <a:srgbClr val="00B050"/>
              </a:contourClr>
            </a:sp3d>
          </a:bodyPr>
          <a:lstStyle/>
          <a:p>
            <a:pPr algn="ctr">
              <a:defRPr/>
            </a:pPr>
            <a:r>
              <a:rPr lang="en-US" sz="8800" b="1" kern="10" dirty="0">
                <a:ln w="11430"/>
                <a:solidFill>
                  <a:srgbClr val="FFFF00"/>
                </a:solidFill>
                <a:effectLst>
                  <a:outerShdw blurRad="50800" dist="39000" dir="5460000" algn="tl">
                    <a:srgbClr val="000000">
                      <a:alpha val="38000"/>
                    </a:srgbClr>
                  </a:outerShdw>
                </a:effectLst>
                <a:latin typeface="Times New Roman"/>
                <a:cs typeface="Times New Roman"/>
              </a:rPr>
              <a:t>Respectful Celebration of Buddha's Birthday in the 2635 </a:t>
            </a:r>
            <a:r>
              <a:rPr lang="en-US" sz="8800" b="1" kern="10" dirty="0" err="1">
                <a:ln w="11430"/>
                <a:solidFill>
                  <a:srgbClr val="FFFF00"/>
                </a:solidFill>
                <a:effectLst>
                  <a:outerShdw blurRad="50800" dist="39000" dir="5460000" algn="tl">
                    <a:srgbClr val="000000">
                      <a:alpha val="38000"/>
                    </a:srgbClr>
                  </a:outerShdw>
                </a:effectLst>
                <a:latin typeface="Times New Roman"/>
                <a:cs typeface="Times New Roman"/>
              </a:rPr>
              <a:t>th</a:t>
            </a:r>
            <a:r>
              <a:rPr lang="en-US" sz="8800" b="1" kern="10" dirty="0">
                <a:ln w="11430"/>
                <a:solidFill>
                  <a:srgbClr val="FFFF00"/>
                </a:solidFill>
                <a:effectLst>
                  <a:outerShdw blurRad="50800" dist="39000" dir="5460000" algn="tl">
                    <a:srgbClr val="000000">
                      <a:alpha val="38000"/>
                    </a:srgbClr>
                  </a:outerShdw>
                </a:effectLst>
                <a:latin typeface="Times New Roman"/>
                <a:cs typeface="Times New Roman"/>
              </a:rPr>
              <a:t> </a:t>
            </a:r>
          </a:p>
          <a:p>
            <a:pPr algn="ctr">
              <a:defRPr/>
            </a:pPr>
            <a:r>
              <a:rPr lang="en-US" sz="8800" b="1" kern="10" dirty="0">
                <a:ln w="11430"/>
                <a:solidFill>
                  <a:srgbClr val="FFFF00"/>
                </a:solidFill>
                <a:effectLst>
                  <a:outerShdw blurRad="50800" dist="39000" dir="5460000" algn="tl">
                    <a:srgbClr val="000000">
                      <a:alpha val="38000"/>
                    </a:srgbClr>
                  </a:outerShdw>
                </a:effectLst>
                <a:latin typeface="Times New Roman"/>
                <a:cs typeface="Times New Roman"/>
              </a:rPr>
              <a:t>(</a:t>
            </a:r>
            <a:r>
              <a:rPr lang="vi-VN" sz="8800" b="1" kern="10" dirty="0">
                <a:ln w="11430"/>
                <a:solidFill>
                  <a:srgbClr val="FFFF00"/>
                </a:solidFill>
                <a:effectLst>
                  <a:outerShdw blurRad="50800" dist="39000" dir="5460000" algn="tl">
                    <a:srgbClr val="000000">
                      <a:alpha val="38000"/>
                    </a:srgbClr>
                  </a:outerShdw>
                </a:effectLst>
                <a:latin typeface="Times New Roman"/>
                <a:cs typeface="Times New Roman"/>
              </a:rPr>
              <a:t>Kính Mừng Đại Lễ Phật Đản 2635</a:t>
            </a:r>
            <a:r>
              <a:rPr lang="en-US" sz="8800" b="1" kern="10" dirty="0">
                <a:ln w="11430"/>
                <a:solidFill>
                  <a:srgbClr val="FFFF00"/>
                </a:solidFill>
                <a:effectLst>
                  <a:outerShdw blurRad="50800" dist="39000" dir="5460000" algn="tl">
                    <a:srgbClr val="000000">
                      <a:alpha val="38000"/>
                    </a:srgbClr>
                  </a:outerShdw>
                </a:effectLst>
                <a:latin typeface="Times New Roman"/>
                <a:cs typeface="Times New Roman"/>
              </a:rPr>
              <a:t>)</a:t>
            </a:r>
          </a:p>
        </p:txBody>
      </p:sp>
      <p:sp>
        <p:nvSpPr>
          <p:cNvPr id="2063" name="Rectangle 6"/>
          <p:cNvSpPr>
            <a:spLocks noChangeArrowheads="1"/>
          </p:cNvSpPr>
          <p:nvPr/>
        </p:nvSpPr>
        <p:spPr bwMode="auto">
          <a:xfrm>
            <a:off x="1905000" y="1981200"/>
            <a:ext cx="5638800" cy="400110"/>
          </a:xfrm>
          <a:prstGeom prst="rect">
            <a:avLst/>
          </a:prstGeom>
          <a:noFill/>
          <a:ln w="9525">
            <a:noFill/>
            <a:miter lim="800000"/>
            <a:headEnd/>
            <a:tailEnd/>
          </a:ln>
        </p:spPr>
        <p:txBody>
          <a:bodyPr>
            <a:spAutoFit/>
          </a:bodyPr>
          <a:lstStyle/>
          <a:p>
            <a:pPr algn="ctr"/>
            <a:r>
              <a:rPr lang="en-US" sz="2000" b="1" dirty="0">
                <a:solidFill>
                  <a:srgbClr val="000099"/>
                </a:solidFill>
              </a:rPr>
              <a:t>Buddha Calendar 2555 (</a:t>
            </a:r>
            <a:r>
              <a:rPr lang="en-US" sz="2000" b="1" dirty="0" err="1">
                <a:solidFill>
                  <a:srgbClr val="000099"/>
                </a:solidFill>
              </a:rPr>
              <a:t>Phật</a:t>
            </a:r>
            <a:r>
              <a:rPr lang="en-US" sz="2000" b="1" dirty="0">
                <a:solidFill>
                  <a:srgbClr val="000099"/>
                </a:solidFill>
              </a:rPr>
              <a:t> </a:t>
            </a:r>
            <a:r>
              <a:rPr lang="en-US" sz="2000" b="1" dirty="0" err="1">
                <a:solidFill>
                  <a:srgbClr val="000099"/>
                </a:solidFill>
              </a:rPr>
              <a:t>lịch</a:t>
            </a:r>
            <a:r>
              <a:rPr lang="en-US" sz="2000" b="1" dirty="0">
                <a:solidFill>
                  <a:srgbClr val="000099"/>
                </a:solidFill>
              </a:rPr>
              <a:t> 2555)</a:t>
            </a:r>
          </a:p>
        </p:txBody>
      </p:sp>
    </p:spTree>
  </p:cSld>
  <p:clrMapOvr>
    <a:masterClrMapping/>
  </p:clrMapOvr>
  <p:transition advClick="0" advTm="16000">
    <p:sndAc>
      <p:stSnd loop="1">
        <p:snd r:embed="rId2" name="00_Ph Quang  Music  Nhc Pht Ðn  Trang Tròn Tháng Tu  Huong T Lan Xa_Ch°a bi¿t.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nodeType="afterEffect">
                                  <p:stCondLst>
                                    <p:cond delay="400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3000" fill="hold"/>
                                        <p:tgtEl>
                                          <p:spTgt spid="17"/>
                                        </p:tgtEl>
                                        <p:attrNameLst>
                                          <p:attrName>ppt_x</p:attrName>
                                        </p:attrNameLst>
                                      </p:cBhvr>
                                      <p:tavLst>
                                        <p:tav tm="0">
                                          <p:val>
                                            <p:strVal val="1+#ppt_w/2"/>
                                          </p:val>
                                        </p:tav>
                                        <p:tav tm="100000">
                                          <p:val>
                                            <p:strVal val="#ppt_x"/>
                                          </p:val>
                                        </p:tav>
                                      </p:tavLst>
                                    </p:anim>
                                    <p:anim calcmode="lin" valueType="num">
                                      <p:cBhvr additive="base">
                                        <p:cTn id="8" dur="3000" fill="hold"/>
                                        <p:tgtEl>
                                          <p:spTgt spid="17"/>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endParaRPr lang="en-US"/>
          </a:p>
        </p:txBody>
      </p:sp>
      <p:sp>
        <p:nvSpPr>
          <p:cNvPr id="12291" name="Content Placeholder 2"/>
          <p:cNvSpPr>
            <a:spLocks noGrp="1"/>
          </p:cNvSpPr>
          <p:nvPr>
            <p:ph idx="1"/>
          </p:nvPr>
        </p:nvSpPr>
        <p:spPr/>
        <p:txBody>
          <a:bodyPr/>
          <a:lstStyle/>
          <a:p>
            <a:endParaRPr lang="en-US" dirty="0" smtClean="0"/>
          </a:p>
        </p:txBody>
      </p:sp>
      <p:pic>
        <p:nvPicPr>
          <p:cNvPr id="4" name="Picture 2" descr="Rose 13"/>
          <p:cNvPicPr>
            <a:picLocks noChangeAspect="1" noChangeArrowheads="1"/>
          </p:cNvPicPr>
          <p:nvPr/>
        </p:nvPicPr>
        <p:blipFill>
          <a:blip r:embed="rId2" cstate="print"/>
          <a:srcRect/>
          <a:stretch>
            <a:fillRect/>
          </a:stretch>
        </p:blipFill>
        <p:spPr bwMode="auto">
          <a:xfrm>
            <a:off x="990600" y="685800"/>
            <a:ext cx="1350963" cy="2667000"/>
          </a:xfrm>
          <a:prstGeom prst="rect">
            <a:avLst/>
          </a:prstGeom>
          <a:noFill/>
          <a:ln w="9525">
            <a:noFill/>
            <a:miter lim="800000"/>
            <a:headEnd/>
            <a:tailEnd/>
          </a:ln>
        </p:spPr>
      </p:pic>
      <p:pic>
        <p:nvPicPr>
          <p:cNvPr id="5" name="Picture 5" descr="Rose 4"/>
          <p:cNvPicPr>
            <a:picLocks noChangeAspect="1" noChangeArrowheads="1"/>
          </p:cNvPicPr>
          <p:nvPr/>
        </p:nvPicPr>
        <p:blipFill>
          <a:blip r:embed="rId3" cstate="print"/>
          <a:srcRect/>
          <a:stretch>
            <a:fillRect/>
          </a:stretch>
        </p:blipFill>
        <p:spPr bwMode="auto">
          <a:xfrm>
            <a:off x="2819400" y="1371600"/>
            <a:ext cx="1347788" cy="2667000"/>
          </a:xfrm>
          <a:prstGeom prst="rect">
            <a:avLst/>
          </a:prstGeom>
          <a:noFill/>
          <a:ln w="9525">
            <a:noFill/>
            <a:miter lim="800000"/>
            <a:headEnd/>
            <a:tailEnd/>
          </a:ln>
        </p:spPr>
      </p:pic>
      <p:pic>
        <p:nvPicPr>
          <p:cNvPr id="6" name="Picture 9" descr="slide0004_image057"/>
          <p:cNvPicPr>
            <a:picLocks noChangeAspect="1" noChangeArrowheads="1"/>
          </p:cNvPicPr>
          <p:nvPr/>
        </p:nvPicPr>
        <p:blipFill>
          <a:blip r:embed="rId3" cstate="print"/>
          <a:srcRect/>
          <a:stretch>
            <a:fillRect/>
          </a:stretch>
        </p:blipFill>
        <p:spPr bwMode="auto">
          <a:xfrm>
            <a:off x="1828800" y="990600"/>
            <a:ext cx="1347788" cy="2667000"/>
          </a:xfrm>
          <a:prstGeom prst="rect">
            <a:avLst/>
          </a:prstGeom>
          <a:noFill/>
          <a:ln w="9525">
            <a:noFill/>
            <a:miter lim="800000"/>
            <a:headEnd/>
            <a:tailEnd/>
          </a:ln>
        </p:spPr>
      </p:pic>
      <p:pic>
        <p:nvPicPr>
          <p:cNvPr id="7" name="Picture 2" descr="Rose 13"/>
          <p:cNvPicPr>
            <a:picLocks noChangeAspect="1" noChangeArrowheads="1"/>
          </p:cNvPicPr>
          <p:nvPr/>
        </p:nvPicPr>
        <p:blipFill>
          <a:blip r:embed="rId3" cstate="print"/>
          <a:srcRect/>
          <a:stretch>
            <a:fillRect/>
          </a:stretch>
        </p:blipFill>
        <p:spPr bwMode="auto">
          <a:xfrm>
            <a:off x="3886200" y="1676400"/>
            <a:ext cx="1347788" cy="2667000"/>
          </a:xfrm>
          <a:prstGeom prst="rect">
            <a:avLst/>
          </a:prstGeom>
          <a:noFill/>
          <a:ln w="9525">
            <a:noFill/>
            <a:miter lim="800000"/>
            <a:headEnd/>
            <a:tailEnd/>
          </a:ln>
        </p:spPr>
      </p:pic>
      <p:pic>
        <p:nvPicPr>
          <p:cNvPr id="8" name="Picture 5" descr="Rose 4"/>
          <p:cNvPicPr>
            <a:picLocks noChangeAspect="1" noChangeArrowheads="1"/>
          </p:cNvPicPr>
          <p:nvPr/>
        </p:nvPicPr>
        <p:blipFill>
          <a:blip r:embed="rId3" cstate="print"/>
          <a:srcRect/>
          <a:stretch>
            <a:fillRect/>
          </a:stretch>
        </p:blipFill>
        <p:spPr bwMode="auto">
          <a:xfrm>
            <a:off x="5562600" y="2133600"/>
            <a:ext cx="1347788" cy="2667000"/>
          </a:xfrm>
          <a:prstGeom prst="rect">
            <a:avLst/>
          </a:prstGeom>
          <a:noFill/>
          <a:ln w="9525">
            <a:noFill/>
            <a:miter lim="800000"/>
            <a:headEnd/>
            <a:tailEnd/>
          </a:ln>
        </p:spPr>
      </p:pic>
      <p:pic>
        <p:nvPicPr>
          <p:cNvPr id="9" name="Picture 9" descr="slide0004_image057"/>
          <p:cNvPicPr>
            <a:picLocks noChangeAspect="1" noChangeArrowheads="1"/>
          </p:cNvPicPr>
          <p:nvPr/>
        </p:nvPicPr>
        <p:blipFill>
          <a:blip r:embed="rId3" cstate="print"/>
          <a:srcRect/>
          <a:stretch>
            <a:fillRect/>
          </a:stretch>
        </p:blipFill>
        <p:spPr bwMode="auto">
          <a:xfrm>
            <a:off x="4800600" y="1905000"/>
            <a:ext cx="1347788" cy="2667000"/>
          </a:xfrm>
          <a:prstGeom prst="rect">
            <a:avLst/>
          </a:prstGeom>
          <a:noFill/>
          <a:ln w="9525">
            <a:noFill/>
            <a:miter lim="800000"/>
            <a:headEnd/>
            <a:tailEnd/>
          </a:ln>
        </p:spPr>
      </p:pic>
      <p:pic>
        <p:nvPicPr>
          <p:cNvPr id="10" name="Picture 2" descr="Rose 13"/>
          <p:cNvPicPr>
            <a:picLocks noChangeAspect="1" noChangeArrowheads="1"/>
          </p:cNvPicPr>
          <p:nvPr/>
        </p:nvPicPr>
        <p:blipFill>
          <a:blip r:embed="rId4" cstate="print"/>
          <a:srcRect/>
          <a:stretch>
            <a:fillRect/>
          </a:stretch>
        </p:blipFill>
        <p:spPr bwMode="auto">
          <a:xfrm>
            <a:off x="6248400" y="3352800"/>
            <a:ext cx="1725613" cy="2667000"/>
          </a:xfrm>
          <a:prstGeom prst="rect">
            <a:avLst/>
          </a:prstGeom>
          <a:noFill/>
          <a:ln w="9525">
            <a:noFill/>
            <a:miter lim="800000"/>
            <a:headEnd/>
            <a:tailEnd/>
          </a:ln>
        </p:spPr>
      </p:pic>
      <p:sp>
        <p:nvSpPr>
          <p:cNvPr id="12" name="Rectangle 8"/>
          <p:cNvSpPr>
            <a:spLocks noChangeArrowheads="1"/>
          </p:cNvSpPr>
          <p:nvPr/>
        </p:nvSpPr>
        <p:spPr bwMode="auto">
          <a:xfrm>
            <a:off x="304800" y="3733800"/>
            <a:ext cx="9144000" cy="2646363"/>
          </a:xfrm>
          <a:prstGeom prst="rect">
            <a:avLst/>
          </a:prstGeom>
          <a:noFill/>
          <a:ln w="9525">
            <a:noFill/>
            <a:miter lim="800000"/>
            <a:headEnd/>
            <a:tailEnd/>
          </a:ln>
        </p:spPr>
        <p:txBody>
          <a:bodyPr>
            <a:spAutoFit/>
          </a:bodyPr>
          <a:lstStyle/>
          <a:p>
            <a:endParaRPr lang="en-US" b="1" dirty="0">
              <a:solidFill>
                <a:srgbClr val="FFFF00"/>
              </a:solidFill>
            </a:endParaRPr>
          </a:p>
          <a:p>
            <a:pPr algn="ctr"/>
            <a:r>
              <a:rPr lang="en-US" sz="1400" b="1" dirty="0">
                <a:solidFill>
                  <a:srgbClr val="FFFF00"/>
                </a:solidFill>
              </a:rPr>
              <a:t> </a:t>
            </a:r>
            <a:endParaRPr lang="en-US" sz="1600" b="1" dirty="0">
              <a:solidFill>
                <a:srgbClr val="FFFF00"/>
              </a:solidFill>
            </a:endParaRPr>
          </a:p>
          <a:p>
            <a:r>
              <a:rPr lang="en-US" sz="1600" b="1" dirty="0">
                <a:solidFill>
                  <a:srgbClr val="FFFF00"/>
                </a:solidFill>
              </a:rPr>
              <a:t>   - </a:t>
            </a:r>
            <a:r>
              <a:rPr lang="en-US" sz="1600" b="1" dirty="0" err="1">
                <a:solidFill>
                  <a:srgbClr val="FFFF00"/>
                </a:solidFill>
              </a:rPr>
              <a:t>Sưu</a:t>
            </a:r>
            <a:r>
              <a:rPr lang="en-US" sz="1600" b="1" dirty="0">
                <a:solidFill>
                  <a:srgbClr val="FFFF00"/>
                </a:solidFill>
              </a:rPr>
              <a:t> </a:t>
            </a:r>
            <a:r>
              <a:rPr lang="en-US" sz="1600" b="1" dirty="0" err="1">
                <a:solidFill>
                  <a:srgbClr val="FFFF00"/>
                </a:solidFill>
              </a:rPr>
              <a:t>tập</a:t>
            </a:r>
            <a:r>
              <a:rPr lang="en-US" sz="1600" b="1" dirty="0">
                <a:solidFill>
                  <a:srgbClr val="FFFF00"/>
                </a:solidFill>
              </a:rPr>
              <a:t>:  Album </a:t>
            </a:r>
            <a:r>
              <a:rPr lang="en-US" sz="1600" b="1" dirty="0" err="1">
                <a:solidFill>
                  <a:srgbClr val="FFFF00"/>
                </a:solidFill>
              </a:rPr>
              <a:t>Thích</a:t>
            </a:r>
            <a:r>
              <a:rPr lang="en-US" sz="1600" b="1" dirty="0">
                <a:solidFill>
                  <a:srgbClr val="FFFF00"/>
                </a:solidFill>
              </a:rPr>
              <a:t> </a:t>
            </a:r>
            <a:r>
              <a:rPr lang="en-US" sz="1600" b="1" dirty="0" err="1">
                <a:solidFill>
                  <a:srgbClr val="FFFF00"/>
                </a:solidFill>
              </a:rPr>
              <a:t>Trừng</a:t>
            </a:r>
            <a:r>
              <a:rPr lang="en-US" sz="1600" b="1" dirty="0">
                <a:solidFill>
                  <a:srgbClr val="FFFF00"/>
                </a:solidFill>
              </a:rPr>
              <a:t> </a:t>
            </a:r>
            <a:r>
              <a:rPr lang="en-US" sz="1600" b="1" dirty="0" err="1">
                <a:solidFill>
                  <a:srgbClr val="FFFF00"/>
                </a:solidFill>
              </a:rPr>
              <a:t>Sỹ</a:t>
            </a:r>
            <a:endParaRPr lang="en-US" sz="1600" b="1" dirty="0">
              <a:solidFill>
                <a:srgbClr val="FFFF00"/>
              </a:solidFill>
            </a:endParaRPr>
          </a:p>
          <a:p>
            <a:r>
              <a:rPr lang="en-US" sz="1600" b="1" dirty="0">
                <a:solidFill>
                  <a:srgbClr val="FFFF00"/>
                </a:solidFill>
              </a:rPr>
              <a:t>	 </a:t>
            </a:r>
            <a:r>
              <a:rPr lang="en-US" sz="1600" b="1" dirty="0">
                <a:solidFill>
                  <a:srgbClr val="FFFF00"/>
                </a:solidFill>
                <a:hlinkClick r:id="rId5"/>
              </a:rPr>
              <a:t>https://picasaweb.google.com/104506108651538696326</a:t>
            </a:r>
            <a:endParaRPr lang="en-US" sz="1600" b="1" dirty="0">
              <a:solidFill>
                <a:srgbClr val="FFFF00"/>
              </a:solidFill>
            </a:endParaRPr>
          </a:p>
          <a:p>
            <a:endParaRPr lang="en-US" sz="1600" b="1" dirty="0">
              <a:solidFill>
                <a:srgbClr val="FFFF00"/>
              </a:solidFill>
            </a:endParaRPr>
          </a:p>
          <a:p>
            <a:r>
              <a:rPr lang="en-US" sz="2800" b="1" dirty="0">
                <a:solidFill>
                  <a:srgbClr val="FFFF00"/>
                </a:solidFill>
              </a:rPr>
              <a:t>- </a:t>
            </a:r>
            <a:r>
              <a:rPr lang="en-US" b="1" dirty="0" err="1">
                <a:solidFill>
                  <a:srgbClr val="FFFF00"/>
                </a:solidFill>
              </a:rPr>
              <a:t>Bài</a:t>
            </a:r>
            <a:r>
              <a:rPr lang="en-US" b="1" dirty="0">
                <a:solidFill>
                  <a:srgbClr val="FFFF00"/>
                </a:solidFill>
              </a:rPr>
              <a:t> </a:t>
            </a:r>
            <a:r>
              <a:rPr lang="en-US" b="1" dirty="0" err="1">
                <a:solidFill>
                  <a:srgbClr val="FFFF00"/>
                </a:solidFill>
              </a:rPr>
              <a:t>viết</a:t>
            </a:r>
            <a:r>
              <a:rPr lang="en-US" b="1" dirty="0">
                <a:solidFill>
                  <a:srgbClr val="FFFF00"/>
                </a:solidFill>
              </a:rPr>
              <a:t> </a:t>
            </a:r>
            <a:r>
              <a:rPr lang="en-US" b="1" dirty="0" err="1">
                <a:solidFill>
                  <a:srgbClr val="FFFF00"/>
                </a:solidFill>
              </a:rPr>
              <a:t>của</a:t>
            </a:r>
            <a:r>
              <a:rPr lang="en-US" b="1" dirty="0">
                <a:solidFill>
                  <a:srgbClr val="FFFF00"/>
                </a:solidFill>
              </a:rPr>
              <a:t> </a:t>
            </a:r>
            <a:r>
              <a:rPr lang="en-US" b="1" dirty="0" err="1">
                <a:solidFill>
                  <a:srgbClr val="FFFF00"/>
                </a:solidFill>
              </a:rPr>
              <a:t>Thích</a:t>
            </a:r>
            <a:r>
              <a:rPr lang="en-US" b="1" dirty="0">
                <a:solidFill>
                  <a:srgbClr val="FFFF00"/>
                </a:solidFill>
              </a:rPr>
              <a:t> </a:t>
            </a:r>
            <a:r>
              <a:rPr lang="en-US" b="1" dirty="0" err="1">
                <a:solidFill>
                  <a:srgbClr val="FFFF00"/>
                </a:solidFill>
              </a:rPr>
              <a:t>Trừng</a:t>
            </a:r>
            <a:r>
              <a:rPr lang="en-US" b="1" dirty="0">
                <a:solidFill>
                  <a:srgbClr val="FFFF00"/>
                </a:solidFill>
              </a:rPr>
              <a:t> </a:t>
            </a:r>
            <a:r>
              <a:rPr lang="en-US" b="1" dirty="0" err="1">
                <a:solidFill>
                  <a:srgbClr val="FFFF00"/>
                </a:solidFill>
              </a:rPr>
              <a:t>Sỹ</a:t>
            </a:r>
            <a:r>
              <a:rPr lang="en-US" b="1" dirty="0">
                <a:solidFill>
                  <a:srgbClr val="FFFF00"/>
                </a:solidFill>
              </a:rPr>
              <a:t> (by Ven. </a:t>
            </a:r>
            <a:r>
              <a:rPr lang="en-US" b="1" dirty="0" err="1">
                <a:solidFill>
                  <a:srgbClr val="FFFF00"/>
                </a:solidFill>
              </a:rPr>
              <a:t>Thich</a:t>
            </a:r>
            <a:r>
              <a:rPr lang="en-US" b="1" dirty="0">
                <a:solidFill>
                  <a:srgbClr val="FFFF00"/>
                </a:solidFill>
              </a:rPr>
              <a:t> </a:t>
            </a:r>
            <a:r>
              <a:rPr lang="en-US" b="1" dirty="0" err="1">
                <a:solidFill>
                  <a:srgbClr val="FFFF00"/>
                </a:solidFill>
              </a:rPr>
              <a:t>Trung</a:t>
            </a:r>
            <a:r>
              <a:rPr lang="en-US" b="1" dirty="0">
                <a:solidFill>
                  <a:srgbClr val="FFFF00"/>
                </a:solidFill>
              </a:rPr>
              <a:t> </a:t>
            </a:r>
            <a:r>
              <a:rPr lang="en-US" b="1" dirty="0" err="1">
                <a:solidFill>
                  <a:srgbClr val="FFFF00"/>
                </a:solidFill>
              </a:rPr>
              <a:t>Sy</a:t>
            </a:r>
            <a:r>
              <a:rPr lang="en-US" b="1" dirty="0">
                <a:solidFill>
                  <a:srgbClr val="FFFF00"/>
                </a:solidFill>
              </a:rPr>
              <a:t>)</a:t>
            </a:r>
          </a:p>
          <a:p>
            <a:pPr>
              <a:buFontTx/>
              <a:buChar char="-"/>
            </a:pPr>
            <a:r>
              <a:rPr lang="en-US" b="1" dirty="0" err="1">
                <a:solidFill>
                  <a:srgbClr val="FFFF00"/>
                </a:solidFill>
              </a:rPr>
              <a:t>Nhạc</a:t>
            </a:r>
            <a:r>
              <a:rPr lang="en-US" b="1" dirty="0">
                <a:solidFill>
                  <a:srgbClr val="FFFF00"/>
                </a:solidFill>
              </a:rPr>
              <a:t>: H</a:t>
            </a:r>
            <a:r>
              <a:rPr lang="vi-VN" b="1" dirty="0">
                <a:solidFill>
                  <a:srgbClr val="FFFF00"/>
                </a:solidFill>
              </a:rPr>
              <a:t>ươ</a:t>
            </a:r>
            <a:r>
              <a:rPr lang="en-US" b="1" dirty="0" err="1">
                <a:solidFill>
                  <a:srgbClr val="FFFF00"/>
                </a:solidFill>
              </a:rPr>
              <a:t>ng</a:t>
            </a:r>
            <a:r>
              <a:rPr lang="en-US" b="1" dirty="0">
                <a:solidFill>
                  <a:srgbClr val="FFFF00"/>
                </a:solidFill>
              </a:rPr>
              <a:t> </a:t>
            </a:r>
            <a:r>
              <a:rPr lang="en-US" b="1" dirty="0" err="1">
                <a:solidFill>
                  <a:srgbClr val="FFFF00"/>
                </a:solidFill>
              </a:rPr>
              <a:t>Từ</a:t>
            </a:r>
            <a:r>
              <a:rPr lang="en-US" b="1" dirty="0">
                <a:solidFill>
                  <a:srgbClr val="FFFF00"/>
                </a:solidFill>
              </a:rPr>
              <a:t> </a:t>
            </a:r>
            <a:r>
              <a:rPr lang="en-US" b="1" dirty="0" err="1">
                <a:solidFill>
                  <a:srgbClr val="FFFF00"/>
                </a:solidFill>
              </a:rPr>
              <a:t>Lan</a:t>
            </a:r>
            <a:r>
              <a:rPr lang="en-US" b="1" dirty="0">
                <a:solidFill>
                  <a:srgbClr val="FFFF00"/>
                </a:solidFill>
              </a:rPr>
              <a:t> </a:t>
            </a:r>
            <a:r>
              <a:rPr lang="en-US" b="1" dirty="0" err="1">
                <a:solidFill>
                  <a:srgbClr val="FFFF00"/>
                </a:solidFill>
              </a:rPr>
              <a:t>Xa</a:t>
            </a:r>
            <a:r>
              <a:rPr lang="en-US" b="1" dirty="0">
                <a:solidFill>
                  <a:srgbClr val="FFFF00"/>
                </a:solidFill>
              </a:rPr>
              <a:t>  </a:t>
            </a:r>
            <a:r>
              <a:rPr lang="en-US" b="1" dirty="0">
                <a:solidFill>
                  <a:srgbClr val="FFFF00"/>
                </a:solidFill>
                <a:hlinkClick r:id="rId6"/>
              </a:rPr>
              <a:t>www.phoquang.org</a:t>
            </a:r>
            <a:endParaRPr lang="en-US" b="1" dirty="0">
              <a:solidFill>
                <a:srgbClr val="FFFF00"/>
              </a:solidFill>
            </a:endParaRPr>
          </a:p>
          <a:p>
            <a:pPr>
              <a:buFontTx/>
              <a:buChar char="-"/>
            </a:pPr>
            <a:r>
              <a:rPr lang="en-US" sz="2800" b="1" dirty="0">
                <a:solidFill>
                  <a:srgbClr val="FFFF00"/>
                </a:solidFill>
              </a:rPr>
              <a:t>Music: Compassion Fragrance From Afar	</a:t>
            </a:r>
          </a:p>
        </p:txBody>
      </p:sp>
    </p:spTree>
  </p:cSld>
  <p:clrMapOvr>
    <a:masterClrMapping/>
  </p:clrMapOvr>
  <p:transition advClick="0"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left)">
                                      <p:cBhvr>
                                        <p:cTn id="15" dur="500"/>
                                        <p:tgtEl>
                                          <p:spTgt spid="5"/>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left)">
                                      <p:cBhvr>
                                        <p:cTn id="19" dur="500"/>
                                        <p:tgtEl>
                                          <p:spTgt spid="7"/>
                                        </p:tgtEl>
                                      </p:cBhvr>
                                    </p:animEffect>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wipe(left)">
                                      <p:cBhvr>
                                        <p:cTn id="23" dur="500"/>
                                        <p:tgtEl>
                                          <p:spTgt spid="9"/>
                                        </p:tgtEl>
                                      </p:cBhvr>
                                    </p:animEffect>
                                  </p:childTnLst>
                                </p:cTn>
                              </p:par>
                            </p:childTnLst>
                          </p:cTn>
                        </p:par>
                        <p:par>
                          <p:cTn id="24" fill="hold">
                            <p:stCondLst>
                              <p:cond delay="2500"/>
                            </p:stCondLst>
                            <p:childTnLst>
                              <p:par>
                                <p:cTn id="25" presetID="22" presetClass="entr" presetSubtype="8" fill="hold" nodeType="after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wipe(left)">
                                      <p:cBhvr>
                                        <p:cTn id="27" dur="500"/>
                                        <p:tgtEl>
                                          <p:spTgt spid="8"/>
                                        </p:tgtEl>
                                      </p:cBhvr>
                                    </p:animEffect>
                                  </p:childTnLst>
                                </p:cTn>
                              </p:par>
                            </p:childTnLst>
                          </p:cTn>
                        </p:par>
                        <p:par>
                          <p:cTn id="28" fill="hold">
                            <p:stCondLst>
                              <p:cond delay="3000"/>
                            </p:stCondLst>
                            <p:childTnLst>
                              <p:par>
                                <p:cTn id="29" presetID="22" presetClass="entr" presetSubtype="8" fill="hold" nodeType="after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wipe(left)">
                                      <p:cBhvr>
                                        <p:cTn id="31" dur="500"/>
                                        <p:tgtEl>
                                          <p:spTgt spid="10"/>
                                        </p:tgtEl>
                                      </p:cBhvr>
                                    </p:animEffect>
                                  </p:childTnLst>
                                </p:cTn>
                              </p:par>
                              <p:par>
                                <p:cTn id="32" presetID="2" presetClass="entr" presetSubtype="6" fill="hold" grpId="0" nodeType="withEffect">
                                  <p:stCondLst>
                                    <p:cond delay="4000"/>
                                  </p:stCondLst>
                                  <p:iterate type="wd">
                                    <p:tmPct val="10000"/>
                                  </p:iterate>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2000" fill="hold"/>
                                        <p:tgtEl>
                                          <p:spTgt spid="12"/>
                                        </p:tgtEl>
                                        <p:attrNameLst>
                                          <p:attrName>ppt_x</p:attrName>
                                        </p:attrNameLst>
                                      </p:cBhvr>
                                      <p:tavLst>
                                        <p:tav tm="0">
                                          <p:val>
                                            <p:strVal val="1+#ppt_w/2"/>
                                          </p:val>
                                        </p:tav>
                                        <p:tav tm="100000">
                                          <p:val>
                                            <p:strVal val="#ppt_x"/>
                                          </p:val>
                                        </p:tav>
                                      </p:tavLst>
                                    </p:anim>
                                    <p:anim calcmode="lin" valueType="num">
                                      <p:cBhvr additive="base">
                                        <p:cTn id="35" dur="20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5" descr="lrg-2388-hinhdong18-gif.gif"/>
          <p:cNvPicPr>
            <a:picLocks noChangeAspect="1"/>
          </p:cNvPicPr>
          <p:nvPr/>
        </p:nvPicPr>
        <p:blipFill>
          <a:blip r:embed="rId2" cstate="print"/>
          <a:stretch>
            <a:fillRect/>
          </a:stretch>
        </p:blipFill>
        <p:spPr bwMode="auto">
          <a:xfrm>
            <a:off x="1981200" y="0"/>
            <a:ext cx="5348377" cy="6858000"/>
          </a:xfrm>
          <a:prstGeom prst="rect">
            <a:avLst/>
          </a:prstGeom>
          <a:noFill/>
          <a:ln w="9525">
            <a:noFill/>
            <a:miter lim="800000"/>
            <a:headEnd/>
            <a:tailEnd/>
          </a:ln>
        </p:spPr>
      </p:pic>
      <p:sp>
        <p:nvSpPr>
          <p:cNvPr id="3075" name="Rectangle 5"/>
          <p:cNvSpPr>
            <a:spLocks noChangeArrowheads="1"/>
          </p:cNvSpPr>
          <p:nvPr/>
        </p:nvSpPr>
        <p:spPr bwMode="auto">
          <a:xfrm>
            <a:off x="1143000" y="3352800"/>
            <a:ext cx="8763000" cy="3908425"/>
          </a:xfrm>
          <a:prstGeom prst="rect">
            <a:avLst/>
          </a:prstGeom>
          <a:noFill/>
          <a:ln w="9525">
            <a:noFill/>
            <a:miter lim="800000"/>
            <a:headEnd/>
            <a:tailEnd/>
          </a:ln>
        </p:spPr>
        <p:txBody>
          <a:bodyPr anchor="ctr">
            <a:spAutoFit/>
          </a:bodyPr>
          <a:lstStyle/>
          <a:p>
            <a:r>
              <a:rPr lang="en-US" sz="2000" dirty="0">
                <a:solidFill>
                  <a:srgbClr val="FF0000"/>
                </a:solidFill>
              </a:rPr>
              <a:t/>
            </a:r>
            <a:br>
              <a:rPr lang="en-US" sz="2000" dirty="0">
                <a:solidFill>
                  <a:srgbClr val="FF0000"/>
                </a:solidFill>
              </a:rPr>
            </a:br>
            <a:r>
              <a:rPr lang="en-US" sz="2000" b="1" dirty="0" err="1">
                <a:solidFill>
                  <a:srgbClr val="FF0000"/>
                </a:solidFill>
              </a:rPr>
              <a:t>Nammo</a:t>
            </a:r>
            <a:r>
              <a:rPr lang="en-US" sz="2000" b="1" dirty="0">
                <a:solidFill>
                  <a:srgbClr val="FF0000"/>
                </a:solidFill>
              </a:rPr>
              <a:t> </a:t>
            </a:r>
            <a:r>
              <a:rPr lang="en-US" sz="2000" b="1" dirty="0" err="1">
                <a:solidFill>
                  <a:srgbClr val="FF0000"/>
                </a:solidFill>
              </a:rPr>
              <a:t>Sakyamuni</a:t>
            </a:r>
            <a:r>
              <a:rPr lang="en-US" sz="2000" b="1" dirty="0">
                <a:solidFill>
                  <a:srgbClr val="FF0000"/>
                </a:solidFill>
              </a:rPr>
              <a:t> Buddha </a:t>
            </a:r>
            <a:endParaRPr lang="en-US" sz="2000" dirty="0">
              <a:solidFill>
                <a:srgbClr val="FF0000"/>
              </a:solidFill>
            </a:endParaRPr>
          </a:p>
          <a:p>
            <a:r>
              <a:rPr lang="en-US" sz="2000" dirty="0">
                <a:solidFill>
                  <a:srgbClr val="FF0000"/>
                </a:solidFill>
              </a:rPr>
              <a:t>“</a:t>
            </a:r>
            <a:r>
              <a:rPr lang="en-US" sz="2000" i="1" dirty="0">
                <a:solidFill>
                  <a:srgbClr val="FF0000"/>
                </a:solidFill>
              </a:rPr>
              <a:t>Respectful homage to World-Honored One,</a:t>
            </a:r>
            <a:endParaRPr lang="en-US" sz="2000" dirty="0">
              <a:solidFill>
                <a:srgbClr val="FF0000"/>
              </a:solidFill>
            </a:endParaRPr>
          </a:p>
          <a:p>
            <a:r>
              <a:rPr lang="en-US" sz="2000" i="1" dirty="0">
                <a:solidFill>
                  <a:srgbClr val="FF0000"/>
                </a:solidFill>
              </a:rPr>
              <a:t>Who is the gentle Father of the three realms.</a:t>
            </a:r>
            <a:endParaRPr lang="en-US" sz="2000" dirty="0">
              <a:solidFill>
                <a:srgbClr val="FF0000"/>
              </a:solidFill>
            </a:endParaRPr>
          </a:p>
          <a:p>
            <a:r>
              <a:rPr lang="en-US" sz="2000" i="1" dirty="0">
                <a:solidFill>
                  <a:srgbClr val="FF0000"/>
                </a:solidFill>
              </a:rPr>
              <a:t>His loving kindness, compassion, and wisdom,</a:t>
            </a:r>
            <a:endParaRPr lang="en-US" sz="2000" dirty="0">
              <a:solidFill>
                <a:srgbClr val="FF0000"/>
              </a:solidFill>
            </a:endParaRPr>
          </a:p>
          <a:p>
            <a:r>
              <a:rPr lang="en-US" sz="2000" i="1" dirty="0">
                <a:solidFill>
                  <a:srgbClr val="FF0000"/>
                </a:solidFill>
              </a:rPr>
              <a:t>Shine all over all directions.</a:t>
            </a:r>
            <a:endParaRPr lang="en-US" sz="2000" dirty="0">
              <a:solidFill>
                <a:srgbClr val="FF0000"/>
              </a:solidFill>
            </a:endParaRPr>
          </a:p>
          <a:p>
            <a:r>
              <a:rPr lang="en-US" sz="2000" i="1" dirty="0">
                <a:solidFill>
                  <a:srgbClr val="FF0000"/>
                </a:solidFill>
              </a:rPr>
              <a:t>We who show our sincere wholeheartedness</a:t>
            </a:r>
            <a:endParaRPr lang="en-US" sz="2000" dirty="0">
              <a:solidFill>
                <a:srgbClr val="FF0000"/>
              </a:solidFill>
            </a:endParaRPr>
          </a:p>
          <a:p>
            <a:r>
              <a:rPr lang="en-US" sz="2000" i="1" dirty="0">
                <a:solidFill>
                  <a:srgbClr val="FF0000"/>
                </a:solidFill>
              </a:rPr>
              <a:t>Directly turn to admiration of the Teacher of gods and human beings.</a:t>
            </a:r>
            <a:r>
              <a:rPr lang="en-US" sz="2000" dirty="0">
                <a:solidFill>
                  <a:srgbClr val="FF0000"/>
                </a:solidFill>
              </a:rPr>
              <a:t>”</a:t>
            </a:r>
          </a:p>
          <a:p>
            <a:r>
              <a:rPr lang="en-US" sz="2000" dirty="0">
                <a:solidFill>
                  <a:srgbClr val="FF0000"/>
                </a:solidFill>
              </a:rPr>
              <a:t>The three realms comprise realm of desire, that of form and that of formlessness. </a:t>
            </a:r>
          </a:p>
          <a:p>
            <a:r>
              <a:rPr lang="en-US" sz="2000" dirty="0">
                <a:solidFill>
                  <a:srgbClr val="FF0000"/>
                </a:solidFill>
              </a:rPr>
              <a:t/>
            </a:r>
            <a:br>
              <a:rPr lang="en-US" sz="2000" dirty="0">
                <a:solidFill>
                  <a:srgbClr val="FF0000"/>
                </a:solidFill>
              </a:rPr>
            </a:br>
            <a:endParaRPr lang="en-US" sz="2000" dirty="0">
              <a:solidFill>
                <a:srgbClr val="FF0000"/>
              </a:solidFill>
            </a:endParaRPr>
          </a:p>
        </p:txBody>
      </p:sp>
      <p:pic>
        <p:nvPicPr>
          <p:cNvPr id="3076" name="Picture 4" descr="book1.gif"/>
          <p:cNvPicPr>
            <a:picLocks noChangeAspect="1"/>
          </p:cNvPicPr>
          <p:nvPr/>
        </p:nvPicPr>
        <p:blipFill>
          <a:blip r:embed="rId3" cstate="print"/>
          <a:srcRect/>
          <a:stretch>
            <a:fillRect/>
          </a:stretch>
        </p:blipFill>
        <p:spPr bwMode="auto">
          <a:xfrm>
            <a:off x="7543800" y="2819400"/>
            <a:ext cx="1193800" cy="2052638"/>
          </a:xfrm>
          <a:prstGeom prst="rect">
            <a:avLst/>
          </a:prstGeom>
          <a:noFill/>
          <a:ln w="9525">
            <a:noFill/>
            <a:miter lim="800000"/>
            <a:headEnd/>
            <a:tailEnd/>
          </a:ln>
        </p:spPr>
      </p:pic>
      <p:sp>
        <p:nvSpPr>
          <p:cNvPr id="7" name="Rectangle 5"/>
          <p:cNvSpPr>
            <a:spLocks noChangeArrowheads="1"/>
          </p:cNvSpPr>
          <p:nvPr/>
        </p:nvSpPr>
        <p:spPr bwMode="auto">
          <a:xfrm>
            <a:off x="1524000" y="0"/>
            <a:ext cx="5715000" cy="3478213"/>
          </a:xfrm>
          <a:prstGeom prst="rect">
            <a:avLst/>
          </a:prstGeom>
          <a:noFill/>
          <a:ln w="9525">
            <a:noFill/>
            <a:miter lim="800000"/>
            <a:headEnd/>
            <a:tailEnd/>
          </a:ln>
        </p:spPr>
        <p:txBody>
          <a:bodyPr anchor="ctr">
            <a:spAutoFit/>
          </a:bodyPr>
          <a:lstStyle/>
          <a:p>
            <a:r>
              <a:rPr lang="en-US" sz="2000" b="1" dirty="0">
                <a:solidFill>
                  <a:srgbClr val="FF0000"/>
                </a:solidFill>
              </a:rPr>
              <a:t>Nam </a:t>
            </a:r>
            <a:r>
              <a:rPr lang="en-US" sz="2000" b="1" dirty="0" err="1">
                <a:solidFill>
                  <a:srgbClr val="FF0000"/>
                </a:solidFill>
              </a:rPr>
              <a:t>Mô</a:t>
            </a:r>
            <a:r>
              <a:rPr lang="en-US" sz="2000" b="1" dirty="0">
                <a:solidFill>
                  <a:srgbClr val="FF0000"/>
                </a:solidFill>
              </a:rPr>
              <a:t> </a:t>
            </a:r>
            <a:r>
              <a:rPr lang="en-US" sz="2000" b="1" dirty="0" err="1">
                <a:solidFill>
                  <a:srgbClr val="FF0000"/>
                </a:solidFill>
              </a:rPr>
              <a:t>Bổn</a:t>
            </a:r>
            <a:r>
              <a:rPr lang="en-US" sz="2000" b="1" dirty="0">
                <a:solidFill>
                  <a:srgbClr val="FF0000"/>
                </a:solidFill>
              </a:rPr>
              <a:t> </a:t>
            </a:r>
            <a:r>
              <a:rPr lang="en-US" sz="2000" b="1" dirty="0" err="1">
                <a:solidFill>
                  <a:srgbClr val="FF0000"/>
                </a:solidFill>
              </a:rPr>
              <a:t>Sư</a:t>
            </a:r>
            <a:r>
              <a:rPr lang="en-US" sz="2000" b="1" dirty="0">
                <a:solidFill>
                  <a:srgbClr val="FF0000"/>
                </a:solidFill>
              </a:rPr>
              <a:t> </a:t>
            </a:r>
            <a:r>
              <a:rPr lang="en-US" sz="2000" b="1" dirty="0" err="1">
                <a:solidFill>
                  <a:srgbClr val="FF0000"/>
                </a:solidFill>
              </a:rPr>
              <a:t>Thích</a:t>
            </a:r>
            <a:r>
              <a:rPr lang="en-US" sz="2000" b="1" dirty="0">
                <a:solidFill>
                  <a:srgbClr val="FF0000"/>
                </a:solidFill>
              </a:rPr>
              <a:t> Ca </a:t>
            </a:r>
            <a:r>
              <a:rPr lang="en-US" sz="2000" b="1" dirty="0" err="1">
                <a:solidFill>
                  <a:srgbClr val="FF0000"/>
                </a:solidFill>
              </a:rPr>
              <a:t>Mâu</a:t>
            </a:r>
            <a:r>
              <a:rPr lang="en-US" sz="2000" b="1" dirty="0">
                <a:solidFill>
                  <a:srgbClr val="FF0000"/>
                </a:solidFill>
              </a:rPr>
              <a:t> Ni </a:t>
            </a:r>
            <a:r>
              <a:rPr lang="en-US" sz="2000" b="1" dirty="0" err="1">
                <a:solidFill>
                  <a:srgbClr val="FF0000"/>
                </a:solidFill>
              </a:rPr>
              <a:t>Phật</a:t>
            </a:r>
            <a:endParaRPr lang="en-US" sz="2000" dirty="0">
              <a:solidFill>
                <a:srgbClr val="FF0000"/>
              </a:solidFill>
            </a:endParaRPr>
          </a:p>
          <a:p>
            <a:r>
              <a:rPr lang="en-US" sz="2000" b="1" dirty="0">
                <a:solidFill>
                  <a:srgbClr val="FF0000"/>
                </a:solidFill>
              </a:rPr>
              <a:t> </a:t>
            </a:r>
            <a:endParaRPr lang="en-US" sz="2000" dirty="0">
              <a:solidFill>
                <a:srgbClr val="FF0000"/>
              </a:solidFill>
            </a:endParaRPr>
          </a:p>
          <a:p>
            <a:r>
              <a:rPr lang="en-US" sz="2000" dirty="0">
                <a:solidFill>
                  <a:srgbClr val="FF0000"/>
                </a:solidFill>
              </a:rPr>
              <a:t>“</a:t>
            </a:r>
            <a:r>
              <a:rPr lang="en-US" sz="2000" i="1" dirty="0" err="1">
                <a:solidFill>
                  <a:srgbClr val="FF0000"/>
                </a:solidFill>
              </a:rPr>
              <a:t>Kính</a:t>
            </a:r>
            <a:r>
              <a:rPr lang="en-US" sz="2000" i="1" dirty="0">
                <a:solidFill>
                  <a:srgbClr val="FF0000"/>
                </a:solidFill>
              </a:rPr>
              <a:t> </a:t>
            </a:r>
            <a:r>
              <a:rPr lang="en-US" sz="2000" i="1" dirty="0" err="1">
                <a:solidFill>
                  <a:srgbClr val="FF0000"/>
                </a:solidFill>
              </a:rPr>
              <a:t>lạy</a:t>
            </a:r>
            <a:r>
              <a:rPr lang="en-US" sz="2000" i="1" dirty="0">
                <a:solidFill>
                  <a:srgbClr val="FF0000"/>
                </a:solidFill>
              </a:rPr>
              <a:t> </a:t>
            </a:r>
            <a:r>
              <a:rPr lang="en-US" sz="2000" i="1" dirty="0" err="1">
                <a:solidFill>
                  <a:srgbClr val="FF0000"/>
                </a:solidFill>
              </a:rPr>
              <a:t>đức</a:t>
            </a:r>
            <a:r>
              <a:rPr lang="en-US" sz="2000" i="1" dirty="0">
                <a:solidFill>
                  <a:srgbClr val="FF0000"/>
                </a:solidFill>
              </a:rPr>
              <a:t> </a:t>
            </a:r>
            <a:r>
              <a:rPr lang="en-US" sz="2000" i="1" dirty="0" err="1">
                <a:solidFill>
                  <a:srgbClr val="FF0000"/>
                </a:solidFill>
              </a:rPr>
              <a:t>Thế</a:t>
            </a:r>
            <a:r>
              <a:rPr lang="en-US" sz="2000" i="1" dirty="0">
                <a:solidFill>
                  <a:srgbClr val="FF0000"/>
                </a:solidFill>
              </a:rPr>
              <a:t> </a:t>
            </a:r>
            <a:r>
              <a:rPr lang="en-US" sz="2000" i="1" dirty="0" err="1">
                <a:solidFill>
                  <a:srgbClr val="FF0000"/>
                </a:solidFill>
              </a:rPr>
              <a:t>Tôn</a:t>
            </a:r>
            <a:r>
              <a:rPr lang="en-US" sz="2000" i="1" dirty="0">
                <a:solidFill>
                  <a:srgbClr val="FF0000"/>
                </a:solidFill>
              </a:rPr>
              <a:t>,</a:t>
            </a:r>
            <a:endParaRPr lang="en-US" sz="2000" dirty="0">
              <a:solidFill>
                <a:srgbClr val="FF0000"/>
              </a:solidFill>
            </a:endParaRPr>
          </a:p>
          <a:p>
            <a:r>
              <a:rPr lang="en-US" sz="2000" i="1" dirty="0" err="1">
                <a:solidFill>
                  <a:srgbClr val="FF0000"/>
                </a:solidFill>
              </a:rPr>
              <a:t>Bậc</a:t>
            </a:r>
            <a:r>
              <a:rPr lang="en-US" sz="2000" i="1" dirty="0">
                <a:solidFill>
                  <a:srgbClr val="FF0000"/>
                </a:solidFill>
              </a:rPr>
              <a:t> Cha </a:t>
            </a:r>
            <a:r>
              <a:rPr lang="en-US" sz="2000" i="1" dirty="0" err="1">
                <a:solidFill>
                  <a:srgbClr val="FF0000"/>
                </a:solidFill>
              </a:rPr>
              <a:t>lành</a:t>
            </a:r>
            <a:r>
              <a:rPr lang="en-US" sz="2000" i="1" dirty="0">
                <a:solidFill>
                  <a:srgbClr val="FF0000"/>
                </a:solidFill>
              </a:rPr>
              <a:t> </a:t>
            </a:r>
            <a:r>
              <a:rPr lang="en-US" sz="2000" i="1" dirty="0" err="1">
                <a:solidFill>
                  <a:srgbClr val="FF0000"/>
                </a:solidFill>
              </a:rPr>
              <a:t>ba</a:t>
            </a:r>
            <a:r>
              <a:rPr lang="en-US" sz="2000" i="1" dirty="0">
                <a:solidFill>
                  <a:srgbClr val="FF0000"/>
                </a:solidFill>
              </a:rPr>
              <a:t> </a:t>
            </a:r>
            <a:r>
              <a:rPr lang="en-US" sz="2000" i="1" dirty="0" err="1">
                <a:solidFill>
                  <a:srgbClr val="FF0000"/>
                </a:solidFill>
              </a:rPr>
              <a:t>cõi</a:t>
            </a:r>
            <a:r>
              <a:rPr lang="en-US" sz="2000" i="1" dirty="0">
                <a:solidFill>
                  <a:srgbClr val="FF0000"/>
                </a:solidFill>
              </a:rPr>
              <a:t>. </a:t>
            </a:r>
            <a:endParaRPr lang="en-US" sz="2000" dirty="0">
              <a:solidFill>
                <a:srgbClr val="FF0000"/>
              </a:solidFill>
            </a:endParaRPr>
          </a:p>
          <a:p>
            <a:r>
              <a:rPr lang="en-US" sz="2000" i="1" dirty="0" err="1">
                <a:solidFill>
                  <a:srgbClr val="FF0000"/>
                </a:solidFill>
              </a:rPr>
              <a:t>Đức</a:t>
            </a:r>
            <a:r>
              <a:rPr lang="en-US" sz="2000" i="1" dirty="0">
                <a:solidFill>
                  <a:srgbClr val="FF0000"/>
                </a:solidFill>
              </a:rPr>
              <a:t> </a:t>
            </a:r>
            <a:r>
              <a:rPr lang="en-US" sz="2000" i="1" dirty="0" err="1">
                <a:solidFill>
                  <a:srgbClr val="FF0000"/>
                </a:solidFill>
              </a:rPr>
              <a:t>Từ</a:t>
            </a:r>
            <a:r>
              <a:rPr lang="en-US" sz="2000" i="1" dirty="0">
                <a:solidFill>
                  <a:srgbClr val="FF0000"/>
                </a:solidFill>
              </a:rPr>
              <a:t> bi, </a:t>
            </a:r>
            <a:r>
              <a:rPr lang="en-US" sz="2000" i="1" dirty="0" err="1">
                <a:solidFill>
                  <a:srgbClr val="FF0000"/>
                </a:solidFill>
              </a:rPr>
              <a:t>trí</a:t>
            </a:r>
            <a:r>
              <a:rPr lang="en-US" sz="2000" i="1" dirty="0">
                <a:solidFill>
                  <a:srgbClr val="FF0000"/>
                </a:solidFill>
              </a:rPr>
              <a:t> </a:t>
            </a:r>
            <a:r>
              <a:rPr lang="en-US" sz="2000" i="1" dirty="0" err="1">
                <a:solidFill>
                  <a:srgbClr val="FF0000"/>
                </a:solidFill>
              </a:rPr>
              <a:t>tuệ</a:t>
            </a:r>
            <a:r>
              <a:rPr lang="en-US" sz="2000" i="1" dirty="0">
                <a:solidFill>
                  <a:srgbClr val="FF0000"/>
                </a:solidFill>
              </a:rPr>
              <a:t>,</a:t>
            </a:r>
            <a:endParaRPr lang="en-US" sz="2000" dirty="0">
              <a:solidFill>
                <a:srgbClr val="FF0000"/>
              </a:solidFill>
            </a:endParaRPr>
          </a:p>
          <a:p>
            <a:r>
              <a:rPr lang="en-US" sz="2000" i="1" dirty="0" err="1">
                <a:solidFill>
                  <a:srgbClr val="FF0000"/>
                </a:solidFill>
              </a:rPr>
              <a:t>Tỏa</a:t>
            </a:r>
            <a:r>
              <a:rPr lang="en-US" sz="2000" i="1" dirty="0">
                <a:solidFill>
                  <a:srgbClr val="FF0000"/>
                </a:solidFill>
              </a:rPr>
              <a:t> </a:t>
            </a:r>
            <a:r>
              <a:rPr lang="en-US" sz="2000" i="1" dirty="0" err="1">
                <a:solidFill>
                  <a:srgbClr val="FF0000"/>
                </a:solidFill>
              </a:rPr>
              <a:t>sáng</a:t>
            </a:r>
            <a:r>
              <a:rPr lang="en-US" sz="2000" i="1" dirty="0">
                <a:solidFill>
                  <a:srgbClr val="FF0000"/>
                </a:solidFill>
              </a:rPr>
              <a:t> </a:t>
            </a:r>
            <a:r>
              <a:rPr lang="en-US" sz="2000" i="1" dirty="0" err="1">
                <a:solidFill>
                  <a:srgbClr val="FF0000"/>
                </a:solidFill>
              </a:rPr>
              <a:t>khắp</a:t>
            </a:r>
            <a:r>
              <a:rPr lang="en-US" sz="2000" i="1" dirty="0">
                <a:solidFill>
                  <a:srgbClr val="FF0000"/>
                </a:solidFill>
              </a:rPr>
              <a:t> </a:t>
            </a:r>
            <a:r>
              <a:rPr lang="en-US" sz="2000" i="1" dirty="0" err="1">
                <a:solidFill>
                  <a:srgbClr val="FF0000"/>
                </a:solidFill>
              </a:rPr>
              <a:t>muôn</a:t>
            </a:r>
            <a:r>
              <a:rPr lang="en-US" sz="2000" i="1" dirty="0">
                <a:solidFill>
                  <a:srgbClr val="FF0000"/>
                </a:solidFill>
              </a:rPr>
              <a:t> </a:t>
            </a:r>
            <a:r>
              <a:rPr lang="en-US" sz="2000" i="1" dirty="0" err="1">
                <a:solidFill>
                  <a:srgbClr val="FF0000"/>
                </a:solidFill>
              </a:rPr>
              <a:t>phương</a:t>
            </a:r>
            <a:r>
              <a:rPr lang="en-US" sz="2000" i="1" dirty="0">
                <a:solidFill>
                  <a:srgbClr val="FF0000"/>
                </a:solidFill>
              </a:rPr>
              <a:t>. </a:t>
            </a:r>
            <a:endParaRPr lang="en-US" sz="2000" dirty="0">
              <a:solidFill>
                <a:srgbClr val="FF0000"/>
              </a:solidFill>
            </a:endParaRPr>
          </a:p>
          <a:p>
            <a:r>
              <a:rPr lang="en-US" sz="2000" i="1" dirty="0" err="1">
                <a:solidFill>
                  <a:srgbClr val="FF0000"/>
                </a:solidFill>
              </a:rPr>
              <a:t>Chúng</a:t>
            </a:r>
            <a:r>
              <a:rPr lang="en-US" sz="2000" i="1" dirty="0">
                <a:solidFill>
                  <a:srgbClr val="FF0000"/>
                </a:solidFill>
              </a:rPr>
              <a:t> con </a:t>
            </a:r>
            <a:r>
              <a:rPr lang="en-US" sz="2000" i="1" dirty="0" err="1">
                <a:solidFill>
                  <a:srgbClr val="FF0000"/>
                </a:solidFill>
              </a:rPr>
              <a:t>một</a:t>
            </a:r>
            <a:r>
              <a:rPr lang="en-US" sz="2000" i="1" dirty="0">
                <a:solidFill>
                  <a:srgbClr val="FF0000"/>
                </a:solidFill>
              </a:rPr>
              <a:t> </a:t>
            </a:r>
            <a:r>
              <a:rPr lang="en-US" sz="2000" i="1" dirty="0" err="1">
                <a:solidFill>
                  <a:srgbClr val="FF0000"/>
                </a:solidFill>
              </a:rPr>
              <a:t>dạ</a:t>
            </a:r>
            <a:r>
              <a:rPr lang="en-US" sz="2000" i="1" dirty="0">
                <a:solidFill>
                  <a:srgbClr val="FF0000"/>
                </a:solidFill>
              </a:rPr>
              <a:t> </a:t>
            </a:r>
            <a:r>
              <a:rPr lang="en-US" sz="2000" i="1" dirty="0" err="1">
                <a:solidFill>
                  <a:srgbClr val="FF0000"/>
                </a:solidFill>
              </a:rPr>
              <a:t>chí</a:t>
            </a:r>
            <a:r>
              <a:rPr lang="en-US" sz="2000" i="1" dirty="0">
                <a:solidFill>
                  <a:srgbClr val="FF0000"/>
                </a:solidFill>
              </a:rPr>
              <a:t> </a:t>
            </a:r>
            <a:r>
              <a:rPr lang="en-US" sz="2000" i="1" dirty="0" err="1">
                <a:solidFill>
                  <a:srgbClr val="FF0000"/>
                </a:solidFill>
              </a:rPr>
              <a:t>thành</a:t>
            </a:r>
            <a:r>
              <a:rPr lang="en-US" sz="2000" i="1" dirty="0">
                <a:solidFill>
                  <a:srgbClr val="FF0000"/>
                </a:solidFill>
              </a:rPr>
              <a:t>, </a:t>
            </a:r>
            <a:endParaRPr lang="en-US" sz="2000" dirty="0">
              <a:solidFill>
                <a:srgbClr val="FF0000"/>
              </a:solidFill>
            </a:endParaRPr>
          </a:p>
          <a:p>
            <a:r>
              <a:rPr lang="en-US" sz="2000" i="1" dirty="0" err="1">
                <a:solidFill>
                  <a:srgbClr val="FF0000"/>
                </a:solidFill>
              </a:rPr>
              <a:t>Hướng</a:t>
            </a:r>
            <a:r>
              <a:rPr lang="en-US" sz="2000" i="1" dirty="0">
                <a:solidFill>
                  <a:srgbClr val="FF0000"/>
                </a:solidFill>
              </a:rPr>
              <a:t> </a:t>
            </a:r>
            <a:r>
              <a:rPr lang="en-US" sz="2000" i="1" dirty="0" err="1">
                <a:solidFill>
                  <a:srgbClr val="FF0000"/>
                </a:solidFill>
              </a:rPr>
              <a:t>về</a:t>
            </a:r>
            <a:r>
              <a:rPr lang="en-US" sz="2000" i="1" dirty="0">
                <a:solidFill>
                  <a:srgbClr val="FF0000"/>
                </a:solidFill>
              </a:rPr>
              <a:t> </a:t>
            </a:r>
            <a:r>
              <a:rPr lang="en-US" sz="2000" i="1" dirty="0" err="1">
                <a:solidFill>
                  <a:srgbClr val="FF0000"/>
                </a:solidFill>
              </a:rPr>
              <a:t>quy</a:t>
            </a:r>
            <a:r>
              <a:rPr lang="en-US" sz="2000" i="1" dirty="0">
                <a:solidFill>
                  <a:srgbClr val="FF0000"/>
                </a:solidFill>
              </a:rPr>
              <a:t> </a:t>
            </a:r>
            <a:r>
              <a:rPr lang="en-US" sz="2000" i="1" dirty="0" err="1">
                <a:solidFill>
                  <a:srgbClr val="FF0000"/>
                </a:solidFill>
              </a:rPr>
              <a:t>ngưỡng</a:t>
            </a:r>
            <a:r>
              <a:rPr lang="en-US" sz="2000" i="1" dirty="0">
                <a:solidFill>
                  <a:srgbClr val="FF0000"/>
                </a:solidFill>
              </a:rPr>
              <a:t> </a:t>
            </a:r>
            <a:r>
              <a:rPr lang="en-US" sz="2000" i="1" dirty="0" err="1">
                <a:solidFill>
                  <a:srgbClr val="FF0000"/>
                </a:solidFill>
              </a:rPr>
              <a:t>bậc</a:t>
            </a:r>
            <a:r>
              <a:rPr lang="en-US" sz="2000" i="1" dirty="0">
                <a:solidFill>
                  <a:srgbClr val="FF0000"/>
                </a:solidFill>
              </a:rPr>
              <a:t> </a:t>
            </a:r>
            <a:r>
              <a:rPr lang="en-US" sz="2000" i="1" dirty="0" err="1">
                <a:solidFill>
                  <a:srgbClr val="FF0000"/>
                </a:solidFill>
              </a:rPr>
              <a:t>Thầy</a:t>
            </a:r>
            <a:r>
              <a:rPr lang="en-US" sz="2000" i="1" dirty="0">
                <a:solidFill>
                  <a:srgbClr val="FF0000"/>
                </a:solidFill>
              </a:rPr>
              <a:t> </a:t>
            </a:r>
            <a:r>
              <a:rPr lang="en-US" sz="2000" i="1" dirty="0" err="1">
                <a:solidFill>
                  <a:srgbClr val="FF0000"/>
                </a:solidFill>
              </a:rPr>
              <a:t>nhân</a:t>
            </a:r>
            <a:r>
              <a:rPr lang="en-US" sz="2000" i="1" dirty="0">
                <a:solidFill>
                  <a:srgbClr val="FF0000"/>
                </a:solidFill>
              </a:rPr>
              <a:t> </a:t>
            </a:r>
            <a:r>
              <a:rPr lang="en-US" sz="2000" i="1" dirty="0" err="1">
                <a:solidFill>
                  <a:srgbClr val="FF0000"/>
                </a:solidFill>
              </a:rPr>
              <a:t>thiên</a:t>
            </a:r>
            <a:r>
              <a:rPr lang="en-US" sz="2000" i="1" dirty="0">
                <a:solidFill>
                  <a:srgbClr val="FF0000"/>
                </a:solidFill>
              </a:rPr>
              <a:t>.</a:t>
            </a:r>
            <a:r>
              <a:rPr lang="en-US" sz="2000" dirty="0">
                <a:solidFill>
                  <a:srgbClr val="FF0000"/>
                </a:solidFill>
              </a:rPr>
              <a:t>”</a:t>
            </a:r>
          </a:p>
          <a:p>
            <a:r>
              <a:rPr lang="en-US" sz="2000" dirty="0">
                <a:solidFill>
                  <a:srgbClr val="FF0000"/>
                </a:solidFill>
              </a:rPr>
              <a:t> </a:t>
            </a:r>
            <a:r>
              <a:rPr lang="en-US" sz="2000" dirty="0" err="1">
                <a:solidFill>
                  <a:srgbClr val="FF0000"/>
                </a:solidFill>
              </a:rPr>
              <a:t>Ba</a:t>
            </a:r>
            <a:r>
              <a:rPr lang="en-US" sz="2000" dirty="0">
                <a:solidFill>
                  <a:srgbClr val="FF0000"/>
                </a:solidFill>
              </a:rPr>
              <a:t> </a:t>
            </a:r>
            <a:r>
              <a:rPr lang="en-US" sz="2000" dirty="0" err="1">
                <a:solidFill>
                  <a:srgbClr val="FF0000"/>
                </a:solidFill>
              </a:rPr>
              <a:t>cõi</a:t>
            </a:r>
            <a:r>
              <a:rPr lang="en-US" sz="2000" dirty="0">
                <a:solidFill>
                  <a:srgbClr val="FF0000"/>
                </a:solidFill>
              </a:rPr>
              <a:t> </a:t>
            </a:r>
            <a:r>
              <a:rPr lang="en-US" sz="2000" dirty="0" err="1">
                <a:solidFill>
                  <a:srgbClr val="FF0000"/>
                </a:solidFill>
              </a:rPr>
              <a:t>gồm</a:t>
            </a:r>
            <a:r>
              <a:rPr lang="en-US" sz="2000" dirty="0">
                <a:solidFill>
                  <a:srgbClr val="FF0000"/>
                </a:solidFill>
              </a:rPr>
              <a:t> </a:t>
            </a:r>
            <a:r>
              <a:rPr lang="en-US" sz="2000" dirty="0" err="1">
                <a:solidFill>
                  <a:srgbClr val="FF0000"/>
                </a:solidFill>
              </a:rPr>
              <a:t>có</a:t>
            </a:r>
            <a:r>
              <a:rPr lang="en-US" sz="2000" dirty="0">
                <a:solidFill>
                  <a:srgbClr val="FF0000"/>
                </a:solidFill>
              </a:rPr>
              <a:t> </a:t>
            </a:r>
            <a:r>
              <a:rPr lang="en-US" sz="2000" dirty="0" err="1">
                <a:solidFill>
                  <a:srgbClr val="FF0000"/>
                </a:solidFill>
              </a:rPr>
              <a:t>dục</a:t>
            </a:r>
            <a:r>
              <a:rPr lang="en-US" sz="2000" dirty="0">
                <a:solidFill>
                  <a:srgbClr val="FF0000"/>
                </a:solidFill>
              </a:rPr>
              <a:t> </a:t>
            </a:r>
            <a:r>
              <a:rPr lang="en-US" sz="2000" dirty="0" err="1">
                <a:solidFill>
                  <a:srgbClr val="FF0000"/>
                </a:solidFill>
              </a:rPr>
              <a:t>giới</a:t>
            </a:r>
            <a:r>
              <a:rPr lang="en-US" sz="2000" dirty="0">
                <a:solidFill>
                  <a:srgbClr val="FF0000"/>
                </a:solidFill>
              </a:rPr>
              <a:t>, </a:t>
            </a:r>
            <a:r>
              <a:rPr lang="en-US" sz="2000" dirty="0" err="1">
                <a:solidFill>
                  <a:srgbClr val="FF0000"/>
                </a:solidFill>
              </a:rPr>
              <a:t>sắc</a:t>
            </a:r>
            <a:r>
              <a:rPr lang="en-US" sz="2000" dirty="0">
                <a:solidFill>
                  <a:srgbClr val="FF0000"/>
                </a:solidFill>
              </a:rPr>
              <a:t> </a:t>
            </a:r>
            <a:r>
              <a:rPr lang="en-US" sz="2000" dirty="0" err="1">
                <a:solidFill>
                  <a:srgbClr val="FF0000"/>
                </a:solidFill>
              </a:rPr>
              <a:t>giới</a:t>
            </a:r>
            <a:r>
              <a:rPr lang="en-US" sz="2000" dirty="0">
                <a:solidFill>
                  <a:srgbClr val="FF0000"/>
                </a:solidFill>
              </a:rPr>
              <a:t> </a:t>
            </a:r>
            <a:r>
              <a:rPr lang="en-US" sz="2000" dirty="0" err="1">
                <a:solidFill>
                  <a:srgbClr val="FF0000"/>
                </a:solidFill>
              </a:rPr>
              <a:t>và</a:t>
            </a:r>
            <a:r>
              <a:rPr lang="en-US" sz="2000" dirty="0">
                <a:solidFill>
                  <a:srgbClr val="FF0000"/>
                </a:solidFill>
              </a:rPr>
              <a:t> </a:t>
            </a:r>
            <a:r>
              <a:rPr lang="en-US" sz="2000" dirty="0" err="1">
                <a:solidFill>
                  <a:srgbClr val="FF0000"/>
                </a:solidFill>
              </a:rPr>
              <a:t>vô</a:t>
            </a:r>
            <a:r>
              <a:rPr lang="en-US" sz="2000" dirty="0">
                <a:solidFill>
                  <a:srgbClr val="FF0000"/>
                </a:solidFill>
              </a:rPr>
              <a:t> </a:t>
            </a:r>
            <a:r>
              <a:rPr lang="en-US" sz="2000" dirty="0" err="1">
                <a:solidFill>
                  <a:srgbClr val="FF0000"/>
                </a:solidFill>
              </a:rPr>
              <a:t>sắc</a:t>
            </a:r>
            <a:r>
              <a:rPr lang="en-US" sz="2000" dirty="0">
                <a:solidFill>
                  <a:srgbClr val="FF0000"/>
                </a:solidFill>
              </a:rPr>
              <a:t> </a:t>
            </a:r>
            <a:r>
              <a:rPr lang="en-US" sz="2000" dirty="0" err="1">
                <a:solidFill>
                  <a:srgbClr val="FF0000"/>
                </a:solidFill>
              </a:rPr>
              <a:t>giới</a:t>
            </a:r>
            <a:r>
              <a:rPr lang="en-US" sz="2000" dirty="0">
                <a:solidFill>
                  <a:srgbClr val="FF0000"/>
                </a:solidFill>
              </a:rPr>
              <a:t>.</a:t>
            </a:r>
          </a:p>
          <a:p>
            <a:r>
              <a:rPr lang="en-US" sz="2000" dirty="0">
                <a:solidFill>
                  <a:srgbClr val="FF0000"/>
                </a:solidFill>
              </a:rPr>
              <a:t/>
            </a:r>
            <a:br>
              <a:rPr lang="en-US" sz="2000" dirty="0">
                <a:solidFill>
                  <a:srgbClr val="FF0000"/>
                </a:solidFill>
              </a:rPr>
            </a:br>
            <a:endParaRPr lang="en-US" sz="2000" dirty="0">
              <a:solidFill>
                <a:srgbClr val="FF0000"/>
              </a:solidFill>
            </a:endParaRPr>
          </a:p>
        </p:txBody>
      </p:sp>
      <p:pic>
        <p:nvPicPr>
          <p:cNvPr id="3078" name="Picture 6" descr="phat1.gif"/>
          <p:cNvPicPr>
            <a:picLocks noChangeAspect="1"/>
          </p:cNvPicPr>
          <p:nvPr/>
        </p:nvPicPr>
        <p:blipFill>
          <a:blip r:embed="rId4" cstate="print"/>
          <a:srcRect/>
          <a:stretch>
            <a:fillRect/>
          </a:stretch>
        </p:blipFill>
        <p:spPr bwMode="auto">
          <a:xfrm>
            <a:off x="7543800" y="0"/>
            <a:ext cx="1331913" cy="2636838"/>
          </a:xfrm>
          <a:prstGeom prst="rect">
            <a:avLst/>
          </a:prstGeom>
          <a:noFill/>
          <a:ln w="9525">
            <a:noFill/>
            <a:miter lim="800000"/>
            <a:headEnd/>
            <a:tailEnd/>
          </a:ln>
        </p:spPr>
      </p:pic>
      <p:pic>
        <p:nvPicPr>
          <p:cNvPr id="3079" name="Picture 5" descr="phat1.gif"/>
          <p:cNvPicPr>
            <a:picLocks noChangeAspect="1"/>
          </p:cNvPicPr>
          <p:nvPr/>
        </p:nvPicPr>
        <p:blipFill>
          <a:blip r:embed="rId4" cstate="print"/>
          <a:srcRect/>
          <a:stretch>
            <a:fillRect/>
          </a:stretch>
        </p:blipFill>
        <p:spPr bwMode="auto">
          <a:xfrm>
            <a:off x="0" y="228600"/>
            <a:ext cx="1304925" cy="2582863"/>
          </a:xfrm>
          <a:prstGeom prst="rect">
            <a:avLst/>
          </a:prstGeom>
          <a:noFill/>
          <a:ln w="9525">
            <a:noFill/>
            <a:miter lim="800000"/>
            <a:headEnd/>
            <a:tailEnd/>
          </a:ln>
        </p:spPr>
      </p:pic>
      <p:pic>
        <p:nvPicPr>
          <p:cNvPr id="3080" name="Picture 4" descr="book1.gif"/>
          <p:cNvPicPr>
            <a:picLocks noChangeAspect="1"/>
          </p:cNvPicPr>
          <p:nvPr/>
        </p:nvPicPr>
        <p:blipFill>
          <a:blip r:embed="rId3" cstate="print"/>
          <a:srcRect/>
          <a:stretch>
            <a:fillRect/>
          </a:stretch>
        </p:blipFill>
        <p:spPr bwMode="auto">
          <a:xfrm>
            <a:off x="0" y="2971800"/>
            <a:ext cx="1193800" cy="2052638"/>
          </a:xfrm>
          <a:prstGeom prst="rect">
            <a:avLst/>
          </a:prstGeom>
          <a:noFill/>
          <a:ln w="9525">
            <a:noFill/>
            <a:miter lim="800000"/>
            <a:headEnd/>
            <a:tailEnd/>
          </a:ln>
        </p:spPr>
      </p:pic>
    </p:spTree>
  </p:cSld>
  <p:clrMapOvr>
    <a:masterClrMapping/>
  </p:clrMapOvr>
  <p:transition advClick="0" advTm="3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iterate type="wd">
                                    <p:tmPct val="10000"/>
                                  </p:iterate>
                                  <p:childTnLst>
                                    <p:set>
                                      <p:cBhvr>
                                        <p:cTn id="6" dur="1" fill="hold">
                                          <p:stCondLst>
                                            <p:cond delay="0"/>
                                          </p:stCondLst>
                                        </p:cTn>
                                        <p:tgtEl>
                                          <p:spTgt spid="7"/>
                                        </p:tgtEl>
                                        <p:attrNameLst>
                                          <p:attrName>style.visibility</p:attrName>
                                        </p:attrNameLst>
                                      </p:cBhvr>
                                      <p:to>
                                        <p:strVal val="visible"/>
                                      </p:to>
                                    </p:set>
                                    <p:anim calcmode="lin" valueType="num">
                                      <p:cBhvr additive="base">
                                        <p:cTn id="7" dur="2000" fill="hold"/>
                                        <p:tgtEl>
                                          <p:spTgt spid="7"/>
                                        </p:tgtEl>
                                        <p:attrNameLst>
                                          <p:attrName>ppt_x</p:attrName>
                                        </p:attrNameLst>
                                      </p:cBhvr>
                                      <p:tavLst>
                                        <p:tav tm="0">
                                          <p:val>
                                            <p:strVal val="#ppt_x"/>
                                          </p:val>
                                        </p:tav>
                                        <p:tav tm="100000">
                                          <p:val>
                                            <p:strVal val="#ppt_x"/>
                                          </p:val>
                                        </p:tav>
                                      </p:tavLst>
                                    </p:anim>
                                    <p:anim calcmode="lin" valueType="num">
                                      <p:cBhvr additive="base">
                                        <p:cTn id="8" dur="2000" fill="hold"/>
                                        <p:tgtEl>
                                          <p:spTgt spid="7"/>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phat1.gif"/>
          <p:cNvPicPr>
            <a:picLocks noChangeAspect="1"/>
          </p:cNvPicPr>
          <p:nvPr/>
        </p:nvPicPr>
        <p:blipFill>
          <a:blip r:embed="rId2" cstate="print"/>
          <a:srcRect/>
          <a:stretch>
            <a:fillRect/>
          </a:stretch>
        </p:blipFill>
        <p:spPr bwMode="auto">
          <a:xfrm>
            <a:off x="533400" y="533400"/>
            <a:ext cx="1600200" cy="3167063"/>
          </a:xfrm>
          <a:prstGeom prst="rect">
            <a:avLst/>
          </a:prstGeom>
          <a:noFill/>
          <a:ln w="9525">
            <a:noFill/>
            <a:miter lim="800000"/>
            <a:headEnd/>
            <a:tailEnd/>
          </a:ln>
        </p:spPr>
      </p:pic>
      <p:pic>
        <p:nvPicPr>
          <p:cNvPr id="6" name="Picture 5" descr="phat1.gif"/>
          <p:cNvPicPr>
            <a:picLocks noChangeAspect="1"/>
          </p:cNvPicPr>
          <p:nvPr/>
        </p:nvPicPr>
        <p:blipFill>
          <a:blip r:embed="rId2" cstate="print"/>
          <a:srcRect/>
          <a:stretch>
            <a:fillRect/>
          </a:stretch>
        </p:blipFill>
        <p:spPr bwMode="auto">
          <a:xfrm>
            <a:off x="1752600" y="533400"/>
            <a:ext cx="1600200" cy="3167063"/>
          </a:xfrm>
          <a:prstGeom prst="rect">
            <a:avLst/>
          </a:prstGeom>
          <a:noFill/>
          <a:ln w="9525">
            <a:noFill/>
            <a:miter lim="800000"/>
            <a:headEnd/>
            <a:tailEnd/>
          </a:ln>
        </p:spPr>
      </p:pic>
      <p:pic>
        <p:nvPicPr>
          <p:cNvPr id="7" name="Picture 6" descr="phat1.gif"/>
          <p:cNvPicPr>
            <a:picLocks noChangeAspect="1"/>
          </p:cNvPicPr>
          <p:nvPr/>
        </p:nvPicPr>
        <p:blipFill>
          <a:blip r:embed="rId2" cstate="print"/>
          <a:srcRect/>
          <a:stretch>
            <a:fillRect/>
          </a:stretch>
        </p:blipFill>
        <p:spPr bwMode="auto">
          <a:xfrm>
            <a:off x="2971800" y="685800"/>
            <a:ext cx="1600200" cy="3167063"/>
          </a:xfrm>
          <a:prstGeom prst="rect">
            <a:avLst/>
          </a:prstGeom>
          <a:noFill/>
          <a:ln w="9525">
            <a:noFill/>
            <a:miter lim="800000"/>
            <a:headEnd/>
            <a:tailEnd/>
          </a:ln>
        </p:spPr>
      </p:pic>
      <p:pic>
        <p:nvPicPr>
          <p:cNvPr id="8" name="Picture 7" descr="phat1.gif"/>
          <p:cNvPicPr>
            <a:picLocks noChangeAspect="1"/>
          </p:cNvPicPr>
          <p:nvPr/>
        </p:nvPicPr>
        <p:blipFill>
          <a:blip r:embed="rId2" cstate="print"/>
          <a:srcRect/>
          <a:stretch>
            <a:fillRect/>
          </a:stretch>
        </p:blipFill>
        <p:spPr bwMode="auto">
          <a:xfrm>
            <a:off x="5715000" y="762000"/>
            <a:ext cx="1600200" cy="3167063"/>
          </a:xfrm>
          <a:prstGeom prst="rect">
            <a:avLst/>
          </a:prstGeom>
          <a:noFill/>
          <a:ln w="9525">
            <a:noFill/>
            <a:miter lim="800000"/>
            <a:headEnd/>
            <a:tailEnd/>
          </a:ln>
        </p:spPr>
      </p:pic>
      <p:pic>
        <p:nvPicPr>
          <p:cNvPr id="9" name="Picture 8" descr="phat1.gif"/>
          <p:cNvPicPr>
            <a:picLocks noChangeAspect="1"/>
          </p:cNvPicPr>
          <p:nvPr/>
        </p:nvPicPr>
        <p:blipFill>
          <a:blip r:embed="rId2" cstate="print"/>
          <a:srcRect/>
          <a:stretch>
            <a:fillRect/>
          </a:stretch>
        </p:blipFill>
        <p:spPr bwMode="auto">
          <a:xfrm>
            <a:off x="4419600" y="762000"/>
            <a:ext cx="1600200" cy="3167063"/>
          </a:xfrm>
          <a:prstGeom prst="rect">
            <a:avLst/>
          </a:prstGeom>
          <a:noFill/>
          <a:ln w="9525">
            <a:noFill/>
            <a:miter lim="800000"/>
            <a:headEnd/>
            <a:tailEnd/>
          </a:ln>
        </p:spPr>
      </p:pic>
      <p:pic>
        <p:nvPicPr>
          <p:cNvPr id="10" name="Picture 9" descr="phat1.gif"/>
          <p:cNvPicPr>
            <a:picLocks noChangeAspect="1"/>
          </p:cNvPicPr>
          <p:nvPr/>
        </p:nvPicPr>
        <p:blipFill>
          <a:blip r:embed="rId2" cstate="print"/>
          <a:srcRect/>
          <a:stretch>
            <a:fillRect/>
          </a:stretch>
        </p:blipFill>
        <p:spPr bwMode="auto">
          <a:xfrm>
            <a:off x="7010400" y="838200"/>
            <a:ext cx="1600200" cy="3167063"/>
          </a:xfrm>
          <a:prstGeom prst="rect">
            <a:avLst/>
          </a:prstGeom>
          <a:noFill/>
          <a:ln w="9525">
            <a:noFill/>
            <a:miter lim="800000"/>
            <a:headEnd/>
            <a:tailEnd/>
          </a:ln>
        </p:spPr>
      </p:pic>
      <p:pic>
        <p:nvPicPr>
          <p:cNvPr id="12" name="Picture 11" descr="phat1.gif"/>
          <p:cNvPicPr>
            <a:picLocks noChangeAspect="1"/>
          </p:cNvPicPr>
          <p:nvPr/>
        </p:nvPicPr>
        <p:blipFill>
          <a:blip r:embed="rId2" cstate="print"/>
          <a:srcRect/>
          <a:stretch>
            <a:fillRect/>
          </a:stretch>
        </p:blipFill>
        <p:spPr bwMode="auto">
          <a:xfrm>
            <a:off x="6934200" y="2819400"/>
            <a:ext cx="1600200" cy="3167063"/>
          </a:xfrm>
          <a:prstGeom prst="rect">
            <a:avLst/>
          </a:prstGeom>
          <a:noFill/>
          <a:ln w="9525">
            <a:noFill/>
            <a:miter lim="800000"/>
            <a:headEnd/>
            <a:tailEnd/>
          </a:ln>
        </p:spPr>
      </p:pic>
      <p:pic>
        <p:nvPicPr>
          <p:cNvPr id="5130" name="Picture 10" descr="phat_dan_sanhnho.gif"/>
          <p:cNvPicPr>
            <a:picLocks noChangeAspect="1"/>
          </p:cNvPicPr>
          <p:nvPr/>
        </p:nvPicPr>
        <p:blipFill>
          <a:blip r:embed="rId3" cstate="print"/>
          <a:stretch>
            <a:fillRect/>
          </a:stretch>
        </p:blipFill>
        <p:spPr bwMode="auto">
          <a:xfrm>
            <a:off x="304800" y="3429000"/>
            <a:ext cx="1684027" cy="3125242"/>
          </a:xfrm>
          <a:prstGeom prst="rect">
            <a:avLst/>
          </a:prstGeom>
          <a:noFill/>
          <a:ln w="9525">
            <a:noFill/>
            <a:miter lim="800000"/>
            <a:headEnd/>
            <a:tailEnd/>
          </a:ln>
        </p:spPr>
      </p:pic>
      <p:sp>
        <p:nvSpPr>
          <p:cNvPr id="11" name="Rectangle 5"/>
          <p:cNvSpPr>
            <a:spLocks noChangeArrowheads="1"/>
          </p:cNvSpPr>
          <p:nvPr/>
        </p:nvSpPr>
        <p:spPr bwMode="auto">
          <a:xfrm>
            <a:off x="381000" y="3657600"/>
            <a:ext cx="8763000" cy="3477875"/>
          </a:xfrm>
          <a:prstGeom prst="rect">
            <a:avLst/>
          </a:prstGeom>
          <a:noFill/>
          <a:ln w="9525">
            <a:noFill/>
            <a:miter lim="800000"/>
            <a:headEnd/>
            <a:tailEnd/>
          </a:ln>
        </p:spPr>
        <p:txBody>
          <a:bodyPr anchor="ctr">
            <a:spAutoFit/>
          </a:bodyPr>
          <a:lstStyle/>
          <a:p>
            <a:r>
              <a:rPr lang="en-US" sz="2000" b="1" dirty="0">
                <a:solidFill>
                  <a:srgbClr val="FF0000"/>
                </a:solidFill>
              </a:rPr>
              <a:t/>
            </a:r>
            <a:br>
              <a:rPr lang="en-US" sz="2000" b="1" dirty="0">
                <a:solidFill>
                  <a:srgbClr val="FF0000"/>
                </a:solidFill>
              </a:rPr>
            </a:br>
            <a:r>
              <a:rPr lang="en-US" sz="2000" b="1" dirty="0">
                <a:solidFill>
                  <a:srgbClr val="FF0000"/>
                </a:solidFill>
              </a:rPr>
              <a:t> His descending on earth brings many wonderful phenomena: “</a:t>
            </a:r>
            <a:r>
              <a:rPr lang="en-US" sz="2000" b="1" i="1" dirty="0">
                <a:solidFill>
                  <a:srgbClr val="FF0000"/>
                </a:solidFill>
              </a:rPr>
              <a:t>His right finger raises up to the sky, his left finger points down to the earth,</a:t>
            </a:r>
            <a:r>
              <a:rPr lang="en-US" sz="2000" b="1" dirty="0">
                <a:solidFill>
                  <a:srgbClr val="FF0000"/>
                </a:solidFill>
              </a:rPr>
              <a:t>” and He self-confidently said: “</a:t>
            </a:r>
            <a:r>
              <a:rPr lang="en-US" sz="2000" b="1" i="1" dirty="0">
                <a:solidFill>
                  <a:srgbClr val="FF0000"/>
                </a:solidFill>
              </a:rPr>
              <a:t>All over the world, only Atman (Ego or Self) is uppermost, all living beings have their Buddha-nature.</a:t>
            </a:r>
            <a:r>
              <a:rPr lang="en-US" sz="2000" b="1" dirty="0">
                <a:solidFill>
                  <a:srgbClr val="FF0000"/>
                </a:solidFill>
              </a:rPr>
              <a:t>” </a:t>
            </a:r>
            <a:r>
              <a:rPr lang="en-US" sz="2000" b="1" i="1" dirty="0">
                <a:solidFill>
                  <a:srgbClr val="FF0000"/>
                </a:solidFill>
              </a:rPr>
              <a:t>Atman </a:t>
            </a:r>
            <a:r>
              <a:rPr lang="en-US" sz="2000" b="1" dirty="0">
                <a:solidFill>
                  <a:srgbClr val="FF0000"/>
                </a:solidFill>
              </a:rPr>
              <a:t>here indicates human of upper direction and good direction, leading to peaceful joy and deliverance for oneself and the others right in this life, apart from human, there is no a </a:t>
            </a:r>
            <a:r>
              <a:rPr lang="en-US" sz="2000" b="1" i="1" dirty="0">
                <a:solidFill>
                  <a:srgbClr val="FF0000"/>
                </a:solidFill>
              </a:rPr>
              <a:t>Brahma </a:t>
            </a:r>
            <a:r>
              <a:rPr lang="en-US" sz="2000" b="1" dirty="0">
                <a:solidFill>
                  <a:srgbClr val="FF0000"/>
                </a:solidFill>
              </a:rPr>
              <a:t>or God being able to replace.</a:t>
            </a:r>
          </a:p>
          <a:p>
            <a:r>
              <a:rPr lang="en-US" sz="2000" b="1" dirty="0">
                <a:solidFill>
                  <a:srgbClr val="FF0000"/>
                </a:solidFill>
              </a:rPr>
              <a:t/>
            </a:r>
            <a:br>
              <a:rPr lang="en-US" sz="2000" b="1" dirty="0">
                <a:solidFill>
                  <a:srgbClr val="FF0000"/>
                </a:solidFill>
              </a:rPr>
            </a:br>
            <a:endParaRPr lang="en-US" sz="2000" b="1" dirty="0">
              <a:solidFill>
                <a:srgbClr val="FF0000"/>
              </a:solidFill>
            </a:endParaRPr>
          </a:p>
        </p:txBody>
      </p:sp>
      <p:sp>
        <p:nvSpPr>
          <p:cNvPr id="13" name="Rectangle 5"/>
          <p:cNvSpPr>
            <a:spLocks noChangeArrowheads="1"/>
          </p:cNvSpPr>
          <p:nvPr/>
        </p:nvSpPr>
        <p:spPr bwMode="auto">
          <a:xfrm>
            <a:off x="762000" y="990600"/>
            <a:ext cx="7620000" cy="3785652"/>
          </a:xfrm>
          <a:prstGeom prst="rect">
            <a:avLst/>
          </a:prstGeom>
          <a:noFill/>
          <a:ln w="9525">
            <a:noFill/>
            <a:miter lim="800000"/>
            <a:headEnd/>
            <a:tailEnd/>
          </a:ln>
        </p:spPr>
        <p:txBody>
          <a:bodyPr wrap="square" anchor="ctr">
            <a:spAutoFit/>
          </a:bodyPr>
          <a:lstStyle/>
          <a:p>
            <a:r>
              <a:rPr lang="en-US" dirty="0" err="1">
                <a:solidFill>
                  <a:srgbClr val="FFFF00"/>
                </a:solidFill>
              </a:rPr>
              <a:t>Sự</a:t>
            </a:r>
            <a:r>
              <a:rPr lang="en-US" dirty="0">
                <a:solidFill>
                  <a:srgbClr val="FFFF00"/>
                </a:solidFill>
              </a:rPr>
              <a:t> </a:t>
            </a:r>
            <a:r>
              <a:rPr lang="en-US" dirty="0" err="1">
                <a:solidFill>
                  <a:srgbClr val="FFFF00"/>
                </a:solidFill>
              </a:rPr>
              <a:t>giáng</a:t>
            </a:r>
            <a:r>
              <a:rPr lang="en-US" dirty="0">
                <a:solidFill>
                  <a:srgbClr val="FFFF00"/>
                </a:solidFill>
              </a:rPr>
              <a:t> </a:t>
            </a:r>
            <a:r>
              <a:rPr lang="en-US" dirty="0" err="1">
                <a:solidFill>
                  <a:srgbClr val="FFFF00"/>
                </a:solidFill>
              </a:rPr>
              <a:t>thế</a:t>
            </a:r>
            <a:r>
              <a:rPr lang="en-US" dirty="0">
                <a:solidFill>
                  <a:srgbClr val="FFFF00"/>
                </a:solidFill>
              </a:rPr>
              <a:t> </a:t>
            </a:r>
            <a:r>
              <a:rPr lang="en-US" dirty="0" err="1">
                <a:solidFill>
                  <a:srgbClr val="FFFF00"/>
                </a:solidFill>
              </a:rPr>
              <a:t>của</a:t>
            </a:r>
            <a:r>
              <a:rPr lang="en-US" dirty="0">
                <a:solidFill>
                  <a:srgbClr val="FFFF00"/>
                </a:solidFill>
              </a:rPr>
              <a:t> </a:t>
            </a:r>
            <a:r>
              <a:rPr lang="en-US" dirty="0" err="1">
                <a:solidFill>
                  <a:srgbClr val="FFFF00"/>
                </a:solidFill>
              </a:rPr>
              <a:t>Ngài</a:t>
            </a:r>
            <a:r>
              <a:rPr lang="en-US" dirty="0">
                <a:solidFill>
                  <a:srgbClr val="FFFF00"/>
                </a:solidFill>
              </a:rPr>
              <a:t> </a:t>
            </a:r>
            <a:r>
              <a:rPr lang="en-US" dirty="0" err="1">
                <a:solidFill>
                  <a:srgbClr val="FFFF00"/>
                </a:solidFill>
              </a:rPr>
              <a:t>mang</a:t>
            </a:r>
            <a:r>
              <a:rPr lang="en-US" dirty="0">
                <a:solidFill>
                  <a:srgbClr val="FFFF00"/>
                </a:solidFill>
              </a:rPr>
              <a:t> </a:t>
            </a:r>
            <a:r>
              <a:rPr lang="en-US" dirty="0" err="1">
                <a:solidFill>
                  <a:srgbClr val="FFFF00"/>
                </a:solidFill>
              </a:rPr>
              <a:t>nhiều</a:t>
            </a:r>
            <a:r>
              <a:rPr lang="en-US" dirty="0">
                <a:solidFill>
                  <a:srgbClr val="FFFF00"/>
                </a:solidFill>
              </a:rPr>
              <a:t> </a:t>
            </a:r>
            <a:r>
              <a:rPr lang="en-US" dirty="0" err="1">
                <a:solidFill>
                  <a:srgbClr val="FFFF00"/>
                </a:solidFill>
              </a:rPr>
              <a:t>hiện</a:t>
            </a:r>
            <a:r>
              <a:rPr lang="en-US" dirty="0">
                <a:solidFill>
                  <a:srgbClr val="FFFF00"/>
                </a:solidFill>
              </a:rPr>
              <a:t> </a:t>
            </a:r>
            <a:r>
              <a:rPr lang="en-US" dirty="0" err="1">
                <a:solidFill>
                  <a:srgbClr val="FFFF00"/>
                </a:solidFill>
              </a:rPr>
              <a:t>tượng</a:t>
            </a:r>
            <a:r>
              <a:rPr lang="en-US" dirty="0">
                <a:solidFill>
                  <a:srgbClr val="FFFF00"/>
                </a:solidFill>
              </a:rPr>
              <a:t> </a:t>
            </a:r>
            <a:r>
              <a:rPr lang="en-US" dirty="0" err="1">
                <a:solidFill>
                  <a:srgbClr val="FFFF00"/>
                </a:solidFill>
              </a:rPr>
              <a:t>kỳ</a:t>
            </a:r>
            <a:r>
              <a:rPr lang="en-US" dirty="0">
                <a:solidFill>
                  <a:srgbClr val="FFFF00"/>
                </a:solidFill>
              </a:rPr>
              <a:t> </a:t>
            </a:r>
            <a:r>
              <a:rPr lang="en-US" dirty="0" err="1">
                <a:solidFill>
                  <a:srgbClr val="FFFF00"/>
                </a:solidFill>
              </a:rPr>
              <a:t>diệu</a:t>
            </a:r>
            <a:r>
              <a:rPr lang="en-US" dirty="0">
                <a:solidFill>
                  <a:srgbClr val="FFFF00"/>
                </a:solidFill>
              </a:rPr>
              <a:t>: “</a:t>
            </a:r>
            <a:r>
              <a:rPr lang="en-US" i="1" dirty="0" err="1">
                <a:solidFill>
                  <a:srgbClr val="FFFF00"/>
                </a:solidFill>
              </a:rPr>
              <a:t>Tay</a:t>
            </a:r>
            <a:r>
              <a:rPr lang="en-US" i="1" dirty="0">
                <a:solidFill>
                  <a:srgbClr val="FFFF00"/>
                </a:solidFill>
              </a:rPr>
              <a:t> </a:t>
            </a:r>
            <a:r>
              <a:rPr lang="en-US" i="1" dirty="0" err="1">
                <a:solidFill>
                  <a:srgbClr val="FFFF00"/>
                </a:solidFill>
              </a:rPr>
              <a:t>phải</a:t>
            </a:r>
            <a:r>
              <a:rPr lang="en-US" i="1" dirty="0">
                <a:solidFill>
                  <a:srgbClr val="FFFF00"/>
                </a:solidFill>
              </a:rPr>
              <a:t> </a:t>
            </a:r>
            <a:r>
              <a:rPr lang="en-US" i="1" dirty="0" err="1">
                <a:solidFill>
                  <a:srgbClr val="FFFF00"/>
                </a:solidFill>
              </a:rPr>
              <a:t>chỉ</a:t>
            </a:r>
            <a:r>
              <a:rPr lang="en-US" i="1" dirty="0">
                <a:solidFill>
                  <a:srgbClr val="FFFF00"/>
                </a:solidFill>
              </a:rPr>
              <a:t> </a:t>
            </a:r>
            <a:r>
              <a:rPr lang="en-US" i="1" dirty="0" err="1">
                <a:solidFill>
                  <a:srgbClr val="FFFF00"/>
                </a:solidFill>
              </a:rPr>
              <a:t>lên</a:t>
            </a:r>
            <a:r>
              <a:rPr lang="en-US" i="1" dirty="0">
                <a:solidFill>
                  <a:srgbClr val="FFFF00"/>
                </a:solidFill>
              </a:rPr>
              <a:t> </a:t>
            </a:r>
            <a:r>
              <a:rPr lang="en-US" i="1" dirty="0" err="1">
                <a:solidFill>
                  <a:srgbClr val="FFFF00"/>
                </a:solidFill>
              </a:rPr>
              <a:t>trời</a:t>
            </a:r>
            <a:r>
              <a:rPr lang="en-US" i="1" dirty="0">
                <a:solidFill>
                  <a:srgbClr val="FFFF00"/>
                </a:solidFill>
              </a:rPr>
              <a:t>, </a:t>
            </a:r>
            <a:r>
              <a:rPr lang="en-US" i="1" dirty="0" err="1">
                <a:solidFill>
                  <a:srgbClr val="FFFF00"/>
                </a:solidFill>
              </a:rPr>
              <a:t>tay</a:t>
            </a:r>
            <a:r>
              <a:rPr lang="en-US" i="1" dirty="0">
                <a:solidFill>
                  <a:srgbClr val="FFFF00"/>
                </a:solidFill>
              </a:rPr>
              <a:t> </a:t>
            </a:r>
            <a:r>
              <a:rPr lang="en-US" i="1" dirty="0" err="1">
                <a:solidFill>
                  <a:srgbClr val="FFFF00"/>
                </a:solidFill>
              </a:rPr>
              <a:t>trái</a:t>
            </a:r>
            <a:r>
              <a:rPr lang="en-US" i="1" dirty="0">
                <a:solidFill>
                  <a:srgbClr val="FFFF00"/>
                </a:solidFill>
              </a:rPr>
              <a:t> </a:t>
            </a:r>
            <a:r>
              <a:rPr lang="en-US" i="1" dirty="0" err="1">
                <a:solidFill>
                  <a:srgbClr val="FFFF00"/>
                </a:solidFill>
              </a:rPr>
              <a:t>chỉ</a:t>
            </a:r>
            <a:r>
              <a:rPr lang="en-US" i="1" dirty="0">
                <a:solidFill>
                  <a:srgbClr val="FFFF00"/>
                </a:solidFill>
              </a:rPr>
              <a:t> </a:t>
            </a:r>
            <a:r>
              <a:rPr lang="en-US" i="1" dirty="0" err="1">
                <a:solidFill>
                  <a:srgbClr val="FFFF00"/>
                </a:solidFill>
              </a:rPr>
              <a:t>xuống</a:t>
            </a:r>
            <a:r>
              <a:rPr lang="en-US" i="1" dirty="0">
                <a:solidFill>
                  <a:srgbClr val="FFFF00"/>
                </a:solidFill>
              </a:rPr>
              <a:t> </a:t>
            </a:r>
            <a:r>
              <a:rPr lang="en-US" i="1" dirty="0" err="1">
                <a:solidFill>
                  <a:srgbClr val="FFFF00"/>
                </a:solidFill>
              </a:rPr>
              <a:t>đất</a:t>
            </a:r>
            <a:r>
              <a:rPr lang="en-US" dirty="0">
                <a:solidFill>
                  <a:srgbClr val="FFFF00"/>
                </a:solidFill>
              </a:rPr>
              <a:t>,” </a:t>
            </a:r>
            <a:r>
              <a:rPr lang="en-US" dirty="0" err="1">
                <a:solidFill>
                  <a:srgbClr val="FFFF00"/>
                </a:solidFill>
              </a:rPr>
              <a:t>và</a:t>
            </a:r>
            <a:r>
              <a:rPr lang="en-US" dirty="0">
                <a:solidFill>
                  <a:srgbClr val="FFFF00"/>
                </a:solidFill>
              </a:rPr>
              <a:t> </a:t>
            </a:r>
            <a:r>
              <a:rPr lang="en-US" dirty="0" err="1">
                <a:solidFill>
                  <a:srgbClr val="FFFF00"/>
                </a:solidFill>
              </a:rPr>
              <a:t>Ngài</a:t>
            </a:r>
            <a:r>
              <a:rPr lang="en-US" dirty="0">
                <a:solidFill>
                  <a:srgbClr val="FFFF00"/>
                </a:solidFill>
              </a:rPr>
              <a:t> </a:t>
            </a:r>
            <a:r>
              <a:rPr lang="en-US" dirty="0" err="1">
                <a:solidFill>
                  <a:srgbClr val="FFFF00"/>
                </a:solidFill>
              </a:rPr>
              <a:t>dõng</a:t>
            </a:r>
            <a:r>
              <a:rPr lang="en-US" dirty="0">
                <a:solidFill>
                  <a:srgbClr val="FFFF00"/>
                </a:solidFill>
              </a:rPr>
              <a:t> </a:t>
            </a:r>
            <a:r>
              <a:rPr lang="en-US" dirty="0" err="1">
                <a:solidFill>
                  <a:srgbClr val="FFFF00"/>
                </a:solidFill>
              </a:rPr>
              <a:t>dạc</a:t>
            </a:r>
            <a:r>
              <a:rPr lang="en-US" dirty="0">
                <a:solidFill>
                  <a:srgbClr val="FFFF00"/>
                </a:solidFill>
              </a:rPr>
              <a:t> </a:t>
            </a:r>
            <a:r>
              <a:rPr lang="en-US" dirty="0" err="1">
                <a:solidFill>
                  <a:srgbClr val="FFFF00"/>
                </a:solidFill>
              </a:rPr>
              <a:t>nói</a:t>
            </a:r>
            <a:r>
              <a:rPr lang="en-US" dirty="0">
                <a:solidFill>
                  <a:srgbClr val="FFFF00"/>
                </a:solidFill>
              </a:rPr>
              <a:t> </a:t>
            </a:r>
            <a:r>
              <a:rPr lang="en-US" dirty="0" err="1">
                <a:solidFill>
                  <a:srgbClr val="FFFF00"/>
                </a:solidFill>
              </a:rPr>
              <a:t>rằng</a:t>
            </a:r>
            <a:r>
              <a:rPr lang="en-US" dirty="0">
                <a:solidFill>
                  <a:srgbClr val="FFFF00"/>
                </a:solidFill>
              </a:rPr>
              <a:t>: “</a:t>
            </a:r>
            <a:r>
              <a:rPr lang="en-US" i="1" dirty="0" err="1">
                <a:solidFill>
                  <a:srgbClr val="FFFF00"/>
                </a:solidFill>
              </a:rPr>
              <a:t>Trên</a:t>
            </a:r>
            <a:r>
              <a:rPr lang="en-US" i="1" dirty="0">
                <a:solidFill>
                  <a:srgbClr val="FFFF00"/>
                </a:solidFill>
              </a:rPr>
              <a:t> </a:t>
            </a:r>
            <a:r>
              <a:rPr lang="en-US" i="1" dirty="0" err="1">
                <a:solidFill>
                  <a:srgbClr val="FFFF00"/>
                </a:solidFill>
              </a:rPr>
              <a:t>trời</a:t>
            </a:r>
            <a:r>
              <a:rPr lang="en-US" i="1" dirty="0">
                <a:solidFill>
                  <a:srgbClr val="FFFF00"/>
                </a:solidFill>
              </a:rPr>
              <a:t> </a:t>
            </a:r>
            <a:r>
              <a:rPr lang="en-US" i="1" dirty="0" err="1">
                <a:solidFill>
                  <a:srgbClr val="FFFF00"/>
                </a:solidFill>
              </a:rPr>
              <a:t>dưới</a:t>
            </a:r>
            <a:r>
              <a:rPr lang="en-US" i="1" dirty="0">
                <a:solidFill>
                  <a:srgbClr val="FFFF00"/>
                </a:solidFill>
              </a:rPr>
              <a:t> </a:t>
            </a:r>
            <a:r>
              <a:rPr lang="en-US" i="1" dirty="0" err="1">
                <a:solidFill>
                  <a:srgbClr val="FFFF00"/>
                </a:solidFill>
              </a:rPr>
              <a:t>trời</a:t>
            </a:r>
            <a:r>
              <a:rPr lang="en-US" i="1" dirty="0">
                <a:solidFill>
                  <a:srgbClr val="FFFF00"/>
                </a:solidFill>
              </a:rPr>
              <a:t>, </a:t>
            </a:r>
            <a:r>
              <a:rPr lang="en-US" i="1" dirty="0" err="1">
                <a:solidFill>
                  <a:srgbClr val="FFFF00"/>
                </a:solidFill>
              </a:rPr>
              <a:t>chỉ</a:t>
            </a:r>
            <a:r>
              <a:rPr lang="en-US" i="1" dirty="0">
                <a:solidFill>
                  <a:srgbClr val="FFFF00"/>
                </a:solidFill>
              </a:rPr>
              <a:t> </a:t>
            </a:r>
            <a:r>
              <a:rPr lang="en-US" i="1" dirty="0" err="1">
                <a:solidFill>
                  <a:srgbClr val="FFFF00"/>
                </a:solidFill>
              </a:rPr>
              <a:t>có</a:t>
            </a:r>
            <a:r>
              <a:rPr lang="en-US" i="1" dirty="0">
                <a:solidFill>
                  <a:srgbClr val="FFFF00"/>
                </a:solidFill>
              </a:rPr>
              <a:t> </a:t>
            </a:r>
            <a:r>
              <a:rPr lang="en-US" i="1" dirty="0" err="1">
                <a:solidFill>
                  <a:srgbClr val="FFFF00"/>
                </a:solidFill>
              </a:rPr>
              <a:t>cái</a:t>
            </a:r>
            <a:r>
              <a:rPr lang="en-US" i="1" dirty="0">
                <a:solidFill>
                  <a:srgbClr val="FFFF00"/>
                </a:solidFill>
              </a:rPr>
              <a:t> </a:t>
            </a:r>
            <a:r>
              <a:rPr lang="en-US" b="1" i="1" dirty="0">
                <a:solidFill>
                  <a:srgbClr val="FFFF00"/>
                </a:solidFill>
              </a:rPr>
              <a:t>Ta </a:t>
            </a:r>
            <a:r>
              <a:rPr lang="en-US" i="1" dirty="0" err="1">
                <a:solidFill>
                  <a:srgbClr val="FFFF00"/>
                </a:solidFill>
              </a:rPr>
              <a:t>là</a:t>
            </a:r>
            <a:r>
              <a:rPr lang="en-US" i="1" dirty="0">
                <a:solidFill>
                  <a:srgbClr val="FFFF00"/>
                </a:solidFill>
              </a:rPr>
              <a:t> </a:t>
            </a:r>
            <a:r>
              <a:rPr lang="en-US" i="1" dirty="0" err="1">
                <a:solidFill>
                  <a:srgbClr val="FFFF00"/>
                </a:solidFill>
              </a:rPr>
              <a:t>tôn</a:t>
            </a:r>
            <a:r>
              <a:rPr lang="en-US" i="1" dirty="0">
                <a:solidFill>
                  <a:srgbClr val="FFFF00"/>
                </a:solidFill>
              </a:rPr>
              <a:t> </a:t>
            </a:r>
            <a:r>
              <a:rPr lang="en-US" i="1" dirty="0" err="1">
                <a:solidFill>
                  <a:srgbClr val="FFFF00"/>
                </a:solidFill>
              </a:rPr>
              <a:t>quý</a:t>
            </a:r>
            <a:r>
              <a:rPr lang="en-US" i="1" dirty="0">
                <a:solidFill>
                  <a:srgbClr val="FFFF00"/>
                </a:solidFill>
              </a:rPr>
              <a:t>. </a:t>
            </a:r>
            <a:r>
              <a:rPr lang="en-US" i="1" dirty="0" err="1">
                <a:solidFill>
                  <a:srgbClr val="FFFF00"/>
                </a:solidFill>
              </a:rPr>
              <a:t>Tất</a:t>
            </a:r>
            <a:r>
              <a:rPr lang="en-US" i="1" dirty="0">
                <a:solidFill>
                  <a:srgbClr val="FFFF00"/>
                </a:solidFill>
              </a:rPr>
              <a:t> </a:t>
            </a:r>
            <a:r>
              <a:rPr lang="en-US" i="1" dirty="0" err="1">
                <a:solidFill>
                  <a:srgbClr val="FFFF00"/>
                </a:solidFill>
              </a:rPr>
              <a:t>cả</a:t>
            </a:r>
            <a:r>
              <a:rPr lang="en-US" i="1" dirty="0">
                <a:solidFill>
                  <a:srgbClr val="FFFF00"/>
                </a:solidFill>
              </a:rPr>
              <a:t> </a:t>
            </a:r>
            <a:r>
              <a:rPr lang="en-US" i="1" dirty="0" err="1">
                <a:solidFill>
                  <a:srgbClr val="FFFF00"/>
                </a:solidFill>
              </a:rPr>
              <a:t>chúng</a:t>
            </a:r>
            <a:r>
              <a:rPr lang="en-US" i="1" dirty="0">
                <a:solidFill>
                  <a:srgbClr val="FFFF00"/>
                </a:solidFill>
              </a:rPr>
              <a:t> </a:t>
            </a:r>
            <a:r>
              <a:rPr lang="en-US" i="1" dirty="0" err="1">
                <a:solidFill>
                  <a:srgbClr val="FFFF00"/>
                </a:solidFill>
              </a:rPr>
              <a:t>sanh</a:t>
            </a:r>
            <a:r>
              <a:rPr lang="en-US" i="1" dirty="0">
                <a:solidFill>
                  <a:srgbClr val="FFFF00"/>
                </a:solidFill>
              </a:rPr>
              <a:t> </a:t>
            </a:r>
            <a:r>
              <a:rPr lang="en-US" i="1" dirty="0" err="1">
                <a:solidFill>
                  <a:srgbClr val="FFFF00"/>
                </a:solidFill>
              </a:rPr>
              <a:t>đều</a:t>
            </a:r>
            <a:r>
              <a:rPr lang="en-US" i="1" dirty="0">
                <a:solidFill>
                  <a:srgbClr val="FFFF00"/>
                </a:solidFill>
              </a:rPr>
              <a:t> </a:t>
            </a:r>
            <a:r>
              <a:rPr lang="en-US" i="1" dirty="0" err="1">
                <a:solidFill>
                  <a:srgbClr val="FFFF00"/>
                </a:solidFill>
              </a:rPr>
              <a:t>có</a:t>
            </a:r>
            <a:r>
              <a:rPr lang="en-US" i="1" dirty="0">
                <a:solidFill>
                  <a:srgbClr val="FFFF00"/>
                </a:solidFill>
              </a:rPr>
              <a:t> </a:t>
            </a:r>
            <a:r>
              <a:rPr lang="en-US" i="1" dirty="0" err="1">
                <a:solidFill>
                  <a:srgbClr val="FFFF00"/>
                </a:solidFill>
              </a:rPr>
              <a:t>Phật</a:t>
            </a:r>
            <a:r>
              <a:rPr lang="en-US" i="1" dirty="0">
                <a:solidFill>
                  <a:srgbClr val="FFFF00"/>
                </a:solidFill>
              </a:rPr>
              <a:t> </a:t>
            </a:r>
            <a:r>
              <a:rPr lang="en-US" i="1" dirty="0" err="1">
                <a:solidFill>
                  <a:srgbClr val="FFFF00"/>
                </a:solidFill>
              </a:rPr>
              <a:t>tánh</a:t>
            </a:r>
            <a:r>
              <a:rPr lang="en-US" i="1" dirty="0">
                <a:solidFill>
                  <a:srgbClr val="FFFF00"/>
                </a:solidFill>
              </a:rPr>
              <a:t>.</a:t>
            </a:r>
            <a:r>
              <a:rPr lang="en-US" dirty="0">
                <a:solidFill>
                  <a:srgbClr val="FFFF00"/>
                </a:solidFill>
              </a:rPr>
              <a:t>”</a:t>
            </a:r>
            <a:r>
              <a:rPr lang="en-US" i="1" dirty="0">
                <a:solidFill>
                  <a:srgbClr val="FFFF00"/>
                </a:solidFill>
              </a:rPr>
              <a:t> </a:t>
            </a:r>
            <a:r>
              <a:rPr lang="en-US" dirty="0" err="1">
                <a:solidFill>
                  <a:srgbClr val="FFFF00"/>
                </a:solidFill>
              </a:rPr>
              <a:t>Cái</a:t>
            </a:r>
            <a:r>
              <a:rPr lang="en-US" dirty="0">
                <a:solidFill>
                  <a:srgbClr val="FFFF00"/>
                </a:solidFill>
              </a:rPr>
              <a:t> Ta ở </a:t>
            </a:r>
            <a:r>
              <a:rPr lang="en-US" dirty="0" err="1">
                <a:solidFill>
                  <a:srgbClr val="FFFF00"/>
                </a:solidFill>
              </a:rPr>
              <a:t>đây</a:t>
            </a:r>
            <a:r>
              <a:rPr lang="en-US" dirty="0">
                <a:solidFill>
                  <a:srgbClr val="FFFF00"/>
                </a:solidFill>
              </a:rPr>
              <a:t> </a:t>
            </a:r>
            <a:r>
              <a:rPr lang="en-US" dirty="0" err="1">
                <a:solidFill>
                  <a:srgbClr val="FFFF00"/>
                </a:solidFill>
              </a:rPr>
              <a:t>chỉ</a:t>
            </a:r>
            <a:r>
              <a:rPr lang="en-US" dirty="0">
                <a:solidFill>
                  <a:srgbClr val="FFFF00"/>
                </a:solidFill>
              </a:rPr>
              <a:t> </a:t>
            </a:r>
            <a:r>
              <a:rPr lang="en-US" dirty="0" err="1">
                <a:solidFill>
                  <a:srgbClr val="FFFF00"/>
                </a:solidFill>
              </a:rPr>
              <a:t>cho</a:t>
            </a:r>
            <a:r>
              <a:rPr lang="en-US" dirty="0">
                <a:solidFill>
                  <a:srgbClr val="FFFF00"/>
                </a:solidFill>
              </a:rPr>
              <a:t> </a:t>
            </a:r>
            <a:r>
              <a:rPr lang="en-US" b="1" dirty="0">
                <a:solidFill>
                  <a:srgbClr val="FFFF00"/>
                </a:solidFill>
              </a:rPr>
              <a:t>con </a:t>
            </a:r>
            <a:r>
              <a:rPr lang="en-US" b="1" dirty="0" err="1">
                <a:solidFill>
                  <a:srgbClr val="FFFF00"/>
                </a:solidFill>
              </a:rPr>
              <a:t>người</a:t>
            </a:r>
            <a:r>
              <a:rPr lang="en-US" dirty="0">
                <a:solidFill>
                  <a:srgbClr val="FFFF00"/>
                </a:solidFill>
              </a:rPr>
              <a:t> </a:t>
            </a:r>
            <a:r>
              <a:rPr lang="en-US" dirty="0" err="1">
                <a:solidFill>
                  <a:srgbClr val="FFFF00"/>
                </a:solidFill>
              </a:rPr>
              <a:t>hướng</a:t>
            </a:r>
            <a:r>
              <a:rPr lang="en-US" dirty="0">
                <a:solidFill>
                  <a:srgbClr val="FFFF00"/>
                </a:solidFill>
              </a:rPr>
              <a:t> </a:t>
            </a:r>
            <a:r>
              <a:rPr lang="en-US" dirty="0" err="1">
                <a:solidFill>
                  <a:srgbClr val="FFFF00"/>
                </a:solidFill>
              </a:rPr>
              <a:t>thượng</a:t>
            </a:r>
            <a:r>
              <a:rPr lang="en-US" dirty="0">
                <a:solidFill>
                  <a:srgbClr val="FFFF00"/>
                </a:solidFill>
              </a:rPr>
              <a:t> </a:t>
            </a:r>
            <a:r>
              <a:rPr lang="en-US" dirty="0" err="1">
                <a:solidFill>
                  <a:srgbClr val="FFFF00"/>
                </a:solidFill>
              </a:rPr>
              <a:t>và</a:t>
            </a:r>
            <a:r>
              <a:rPr lang="en-US" dirty="0">
                <a:solidFill>
                  <a:srgbClr val="FFFF00"/>
                </a:solidFill>
              </a:rPr>
              <a:t> </a:t>
            </a:r>
            <a:r>
              <a:rPr lang="en-US" dirty="0" err="1">
                <a:solidFill>
                  <a:srgbClr val="FFFF00"/>
                </a:solidFill>
              </a:rPr>
              <a:t>hướng</a:t>
            </a:r>
            <a:r>
              <a:rPr lang="en-US" dirty="0">
                <a:solidFill>
                  <a:srgbClr val="FFFF00"/>
                </a:solidFill>
              </a:rPr>
              <a:t> </a:t>
            </a:r>
            <a:r>
              <a:rPr lang="en-US" dirty="0" err="1">
                <a:solidFill>
                  <a:srgbClr val="FFFF00"/>
                </a:solidFill>
              </a:rPr>
              <a:t>thiện</a:t>
            </a:r>
            <a:r>
              <a:rPr lang="en-US" dirty="0">
                <a:solidFill>
                  <a:srgbClr val="FFFF00"/>
                </a:solidFill>
              </a:rPr>
              <a:t>, </a:t>
            </a:r>
            <a:r>
              <a:rPr lang="en-US" dirty="0" err="1">
                <a:solidFill>
                  <a:srgbClr val="FFFF00"/>
                </a:solidFill>
              </a:rPr>
              <a:t>hướng</a:t>
            </a:r>
            <a:r>
              <a:rPr lang="en-US" dirty="0">
                <a:solidFill>
                  <a:srgbClr val="FFFF00"/>
                </a:solidFill>
              </a:rPr>
              <a:t> </a:t>
            </a:r>
            <a:r>
              <a:rPr lang="en-US" dirty="0" err="1">
                <a:solidFill>
                  <a:srgbClr val="FFFF00"/>
                </a:solidFill>
              </a:rPr>
              <a:t>tới</a:t>
            </a:r>
            <a:r>
              <a:rPr lang="en-US" dirty="0">
                <a:solidFill>
                  <a:srgbClr val="FFFF00"/>
                </a:solidFill>
              </a:rPr>
              <a:t> an </a:t>
            </a:r>
            <a:r>
              <a:rPr lang="en-US" dirty="0" err="1">
                <a:solidFill>
                  <a:srgbClr val="FFFF00"/>
                </a:solidFill>
              </a:rPr>
              <a:t>vui</a:t>
            </a:r>
            <a:r>
              <a:rPr lang="en-US" dirty="0">
                <a:solidFill>
                  <a:srgbClr val="FFFF00"/>
                </a:solidFill>
              </a:rPr>
              <a:t> </a:t>
            </a:r>
            <a:r>
              <a:rPr lang="en-US" dirty="0" err="1">
                <a:solidFill>
                  <a:srgbClr val="FFFF00"/>
                </a:solidFill>
              </a:rPr>
              <a:t>và</a:t>
            </a:r>
            <a:r>
              <a:rPr lang="en-US" dirty="0">
                <a:solidFill>
                  <a:srgbClr val="FFFF00"/>
                </a:solidFill>
              </a:rPr>
              <a:t> </a:t>
            </a:r>
            <a:r>
              <a:rPr lang="en-US" dirty="0" err="1">
                <a:solidFill>
                  <a:srgbClr val="FFFF00"/>
                </a:solidFill>
              </a:rPr>
              <a:t>giải</a:t>
            </a:r>
            <a:r>
              <a:rPr lang="en-US" dirty="0">
                <a:solidFill>
                  <a:srgbClr val="FFFF00"/>
                </a:solidFill>
              </a:rPr>
              <a:t> </a:t>
            </a:r>
            <a:r>
              <a:rPr lang="en-US" dirty="0" err="1">
                <a:solidFill>
                  <a:srgbClr val="FFFF00"/>
                </a:solidFill>
              </a:rPr>
              <a:t>thoát</a:t>
            </a:r>
            <a:r>
              <a:rPr lang="en-US" dirty="0">
                <a:solidFill>
                  <a:srgbClr val="FFFF00"/>
                </a:solidFill>
              </a:rPr>
              <a:t> </a:t>
            </a:r>
            <a:r>
              <a:rPr lang="en-US" dirty="0" err="1">
                <a:solidFill>
                  <a:srgbClr val="FFFF00"/>
                </a:solidFill>
              </a:rPr>
              <a:t>cho</a:t>
            </a:r>
            <a:r>
              <a:rPr lang="en-US" dirty="0">
                <a:solidFill>
                  <a:srgbClr val="FFFF00"/>
                </a:solidFill>
              </a:rPr>
              <a:t> </a:t>
            </a:r>
            <a:r>
              <a:rPr lang="en-US" dirty="0" err="1">
                <a:solidFill>
                  <a:srgbClr val="FFFF00"/>
                </a:solidFill>
              </a:rPr>
              <a:t>tự</a:t>
            </a:r>
            <a:r>
              <a:rPr lang="en-US" dirty="0">
                <a:solidFill>
                  <a:srgbClr val="FFFF00"/>
                </a:solidFill>
              </a:rPr>
              <a:t> </a:t>
            </a:r>
            <a:r>
              <a:rPr lang="en-US" dirty="0" err="1">
                <a:solidFill>
                  <a:srgbClr val="FFFF00"/>
                </a:solidFill>
              </a:rPr>
              <a:t>thân</a:t>
            </a:r>
            <a:r>
              <a:rPr lang="en-US" dirty="0">
                <a:solidFill>
                  <a:srgbClr val="FFFF00"/>
                </a:solidFill>
              </a:rPr>
              <a:t> </a:t>
            </a:r>
            <a:r>
              <a:rPr lang="en-US" dirty="0" err="1">
                <a:solidFill>
                  <a:srgbClr val="FFFF00"/>
                </a:solidFill>
              </a:rPr>
              <a:t>và</a:t>
            </a:r>
            <a:r>
              <a:rPr lang="en-US" dirty="0">
                <a:solidFill>
                  <a:srgbClr val="FFFF00"/>
                </a:solidFill>
              </a:rPr>
              <a:t> </a:t>
            </a:r>
            <a:r>
              <a:rPr lang="en-US" dirty="0" err="1">
                <a:solidFill>
                  <a:srgbClr val="FFFF00"/>
                </a:solidFill>
              </a:rPr>
              <a:t>cho</a:t>
            </a:r>
            <a:r>
              <a:rPr lang="en-US" dirty="0">
                <a:solidFill>
                  <a:srgbClr val="FFFF00"/>
                </a:solidFill>
              </a:rPr>
              <a:t> </a:t>
            </a:r>
            <a:r>
              <a:rPr lang="en-US" dirty="0" err="1">
                <a:solidFill>
                  <a:srgbClr val="FFFF00"/>
                </a:solidFill>
              </a:rPr>
              <a:t>tha</a:t>
            </a:r>
            <a:r>
              <a:rPr lang="en-US" dirty="0">
                <a:solidFill>
                  <a:srgbClr val="FFFF00"/>
                </a:solidFill>
              </a:rPr>
              <a:t> </a:t>
            </a:r>
            <a:r>
              <a:rPr lang="en-US" dirty="0" err="1">
                <a:solidFill>
                  <a:srgbClr val="FFFF00"/>
                </a:solidFill>
              </a:rPr>
              <a:t>nhân</a:t>
            </a:r>
            <a:r>
              <a:rPr lang="en-US" dirty="0">
                <a:solidFill>
                  <a:srgbClr val="FFFF00"/>
                </a:solidFill>
              </a:rPr>
              <a:t> </a:t>
            </a:r>
            <a:r>
              <a:rPr lang="en-US" dirty="0" err="1">
                <a:solidFill>
                  <a:srgbClr val="FFFF00"/>
                </a:solidFill>
              </a:rPr>
              <a:t>ngay</a:t>
            </a:r>
            <a:r>
              <a:rPr lang="en-US" dirty="0">
                <a:solidFill>
                  <a:srgbClr val="FFFF00"/>
                </a:solidFill>
              </a:rPr>
              <a:t> </a:t>
            </a:r>
            <a:r>
              <a:rPr lang="en-US" dirty="0" err="1">
                <a:solidFill>
                  <a:srgbClr val="FFFF00"/>
                </a:solidFill>
              </a:rPr>
              <a:t>cuộc</a:t>
            </a:r>
            <a:r>
              <a:rPr lang="en-US" dirty="0">
                <a:solidFill>
                  <a:srgbClr val="FFFF00"/>
                </a:solidFill>
              </a:rPr>
              <a:t> </a:t>
            </a:r>
            <a:r>
              <a:rPr lang="en-US" dirty="0" err="1">
                <a:solidFill>
                  <a:srgbClr val="FFFF00"/>
                </a:solidFill>
              </a:rPr>
              <a:t>đời</a:t>
            </a:r>
            <a:r>
              <a:rPr lang="en-US" dirty="0">
                <a:solidFill>
                  <a:srgbClr val="FFFF00"/>
                </a:solidFill>
              </a:rPr>
              <a:t> </a:t>
            </a:r>
            <a:r>
              <a:rPr lang="en-US" dirty="0" err="1">
                <a:solidFill>
                  <a:srgbClr val="FFFF00"/>
                </a:solidFill>
              </a:rPr>
              <a:t>này</a:t>
            </a:r>
            <a:r>
              <a:rPr lang="en-US" dirty="0">
                <a:solidFill>
                  <a:srgbClr val="FFFF00"/>
                </a:solidFill>
              </a:rPr>
              <a:t>, </a:t>
            </a:r>
            <a:r>
              <a:rPr lang="en-US" dirty="0" err="1">
                <a:solidFill>
                  <a:srgbClr val="FFFF00"/>
                </a:solidFill>
              </a:rPr>
              <a:t>ngoài</a:t>
            </a:r>
            <a:r>
              <a:rPr lang="en-US" dirty="0">
                <a:solidFill>
                  <a:srgbClr val="FFFF00"/>
                </a:solidFill>
              </a:rPr>
              <a:t> </a:t>
            </a:r>
            <a:r>
              <a:rPr lang="en-US" b="1" dirty="0">
                <a:solidFill>
                  <a:srgbClr val="FFFF00"/>
                </a:solidFill>
              </a:rPr>
              <a:t>con </a:t>
            </a:r>
            <a:r>
              <a:rPr lang="en-US" b="1" dirty="0" err="1">
                <a:solidFill>
                  <a:srgbClr val="FFFF00"/>
                </a:solidFill>
              </a:rPr>
              <a:t>người</a:t>
            </a:r>
            <a:r>
              <a:rPr lang="en-US" b="1" dirty="0">
                <a:solidFill>
                  <a:srgbClr val="FFFF00"/>
                </a:solidFill>
              </a:rPr>
              <a:t> </a:t>
            </a:r>
            <a:r>
              <a:rPr lang="en-US" dirty="0" err="1">
                <a:solidFill>
                  <a:srgbClr val="FFFF00"/>
                </a:solidFill>
              </a:rPr>
              <a:t>ra</a:t>
            </a:r>
            <a:r>
              <a:rPr lang="en-US" dirty="0">
                <a:solidFill>
                  <a:srgbClr val="FFFF00"/>
                </a:solidFill>
              </a:rPr>
              <a:t>, </a:t>
            </a:r>
            <a:r>
              <a:rPr lang="en-US" dirty="0" err="1">
                <a:solidFill>
                  <a:srgbClr val="FFFF00"/>
                </a:solidFill>
              </a:rPr>
              <a:t>không</a:t>
            </a:r>
            <a:r>
              <a:rPr lang="en-US" dirty="0">
                <a:solidFill>
                  <a:srgbClr val="FFFF00"/>
                </a:solidFill>
              </a:rPr>
              <a:t> </a:t>
            </a:r>
            <a:r>
              <a:rPr lang="en-US" dirty="0" err="1">
                <a:solidFill>
                  <a:srgbClr val="FFFF00"/>
                </a:solidFill>
              </a:rPr>
              <a:t>có</a:t>
            </a:r>
            <a:r>
              <a:rPr lang="en-US" dirty="0">
                <a:solidFill>
                  <a:srgbClr val="FFFF00"/>
                </a:solidFill>
              </a:rPr>
              <a:t> </a:t>
            </a:r>
            <a:r>
              <a:rPr lang="en-US" dirty="0" err="1">
                <a:solidFill>
                  <a:srgbClr val="FFFF00"/>
                </a:solidFill>
              </a:rPr>
              <a:t>một</a:t>
            </a:r>
            <a:r>
              <a:rPr lang="en-US" dirty="0">
                <a:solidFill>
                  <a:srgbClr val="FFFF00"/>
                </a:solidFill>
              </a:rPr>
              <a:t> </a:t>
            </a:r>
            <a:r>
              <a:rPr lang="en-US" dirty="0" err="1">
                <a:solidFill>
                  <a:srgbClr val="FFFF00"/>
                </a:solidFill>
              </a:rPr>
              <a:t>đấng</a:t>
            </a:r>
            <a:r>
              <a:rPr lang="en-US" dirty="0">
                <a:solidFill>
                  <a:srgbClr val="FFFF00"/>
                </a:solidFill>
              </a:rPr>
              <a:t> </a:t>
            </a:r>
            <a:r>
              <a:rPr lang="en-US" dirty="0" err="1">
                <a:solidFill>
                  <a:srgbClr val="FFFF00"/>
                </a:solidFill>
              </a:rPr>
              <a:t>Phạm</a:t>
            </a:r>
            <a:r>
              <a:rPr lang="en-US" dirty="0">
                <a:solidFill>
                  <a:srgbClr val="FFFF00"/>
                </a:solidFill>
              </a:rPr>
              <a:t> </a:t>
            </a:r>
            <a:r>
              <a:rPr lang="en-US" dirty="0" err="1">
                <a:solidFill>
                  <a:srgbClr val="FFFF00"/>
                </a:solidFill>
              </a:rPr>
              <a:t>thiên</a:t>
            </a:r>
            <a:r>
              <a:rPr lang="en-US" dirty="0">
                <a:solidFill>
                  <a:srgbClr val="FFFF00"/>
                </a:solidFill>
              </a:rPr>
              <a:t> </a:t>
            </a:r>
            <a:r>
              <a:rPr lang="en-US" dirty="0" err="1">
                <a:solidFill>
                  <a:srgbClr val="FFFF00"/>
                </a:solidFill>
              </a:rPr>
              <a:t>nào</a:t>
            </a:r>
            <a:r>
              <a:rPr lang="en-US" dirty="0">
                <a:solidFill>
                  <a:srgbClr val="FFFF00"/>
                </a:solidFill>
              </a:rPr>
              <a:t> </a:t>
            </a:r>
            <a:r>
              <a:rPr lang="en-US" dirty="0" err="1">
                <a:solidFill>
                  <a:srgbClr val="FFFF00"/>
                </a:solidFill>
              </a:rPr>
              <a:t>có</a:t>
            </a:r>
            <a:r>
              <a:rPr lang="en-US" dirty="0">
                <a:solidFill>
                  <a:srgbClr val="FFFF00"/>
                </a:solidFill>
              </a:rPr>
              <a:t> </a:t>
            </a:r>
            <a:r>
              <a:rPr lang="en-US" dirty="0" err="1">
                <a:solidFill>
                  <a:srgbClr val="FFFF00"/>
                </a:solidFill>
              </a:rPr>
              <a:t>thể</a:t>
            </a:r>
            <a:r>
              <a:rPr lang="en-US" dirty="0">
                <a:solidFill>
                  <a:srgbClr val="FFFF00"/>
                </a:solidFill>
              </a:rPr>
              <a:t> </a:t>
            </a:r>
            <a:r>
              <a:rPr lang="en-US" dirty="0" err="1">
                <a:solidFill>
                  <a:srgbClr val="FFFF00"/>
                </a:solidFill>
              </a:rPr>
              <a:t>thay</a:t>
            </a:r>
            <a:r>
              <a:rPr lang="en-US" dirty="0">
                <a:solidFill>
                  <a:srgbClr val="FFFF00"/>
                </a:solidFill>
              </a:rPr>
              <a:t> </a:t>
            </a:r>
            <a:r>
              <a:rPr lang="en-US" dirty="0" err="1">
                <a:solidFill>
                  <a:srgbClr val="FFFF00"/>
                </a:solidFill>
              </a:rPr>
              <a:t>thế</a:t>
            </a:r>
            <a:r>
              <a:rPr lang="en-US" dirty="0">
                <a:solidFill>
                  <a:srgbClr val="FFFF00"/>
                </a:solidFill>
              </a:rPr>
              <a:t>.</a:t>
            </a:r>
          </a:p>
          <a:p>
            <a:r>
              <a:rPr lang="en-US" b="1" dirty="0">
                <a:solidFill>
                  <a:srgbClr val="FFFF00"/>
                </a:solidFill>
              </a:rPr>
              <a:t/>
            </a:r>
            <a:br>
              <a:rPr lang="en-US" b="1" dirty="0">
                <a:solidFill>
                  <a:srgbClr val="FFFF00"/>
                </a:solidFill>
              </a:rPr>
            </a:br>
            <a:endParaRPr lang="en-US" b="1" dirty="0">
              <a:solidFill>
                <a:srgbClr val="FFFF00"/>
              </a:solidFill>
            </a:endParaRPr>
          </a:p>
        </p:txBody>
      </p:sp>
    </p:spTree>
  </p:cSld>
  <p:clrMapOvr>
    <a:masterClrMapping/>
  </p:clrMapOvr>
  <p:transition advClick="0" advTm="3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par>
                                <p:cTn id="9" presetID="4" presetClass="entr" presetSubtype="32"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box(out)">
                                      <p:cBhvr>
                                        <p:cTn id="11" dur="5000"/>
                                        <p:tgtEl>
                                          <p:spTgt spid="12"/>
                                        </p:tgtEl>
                                      </p:cBhvr>
                                    </p:animEffect>
                                  </p:childTnLst>
                                </p:cTn>
                              </p:par>
                              <p:par>
                                <p:cTn id="12" presetID="4" presetClass="entr" presetSubtype="32"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ox(out)">
                                      <p:cBhvr>
                                        <p:cTn id="14" dur="2000"/>
                                        <p:tgtEl>
                                          <p:spTgt spid="6"/>
                                        </p:tgtEl>
                                      </p:cBhvr>
                                    </p:animEffect>
                                  </p:childTnLst>
                                </p:cTn>
                              </p:par>
                              <p:par>
                                <p:cTn id="15" presetID="4" presetClass="entr" presetSubtype="32"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ox(out)">
                                      <p:cBhvr>
                                        <p:cTn id="17" dur="2000"/>
                                        <p:tgtEl>
                                          <p:spTgt spid="7"/>
                                        </p:tgtEl>
                                      </p:cBhvr>
                                    </p:animEffect>
                                  </p:childTnLst>
                                </p:cTn>
                              </p:par>
                              <p:par>
                                <p:cTn id="18" presetID="4" presetClass="entr" presetSubtype="32" fill="hold" nodeType="with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box(out)">
                                      <p:cBhvr>
                                        <p:cTn id="20" dur="3000"/>
                                        <p:tgtEl>
                                          <p:spTgt spid="8"/>
                                        </p:tgtEl>
                                      </p:cBhvr>
                                    </p:animEffect>
                                  </p:childTnLst>
                                </p:cTn>
                              </p:par>
                              <p:par>
                                <p:cTn id="21" presetID="4" presetClass="entr" presetSubtype="32"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box(out)">
                                      <p:cBhvr>
                                        <p:cTn id="23" dur="3000"/>
                                        <p:tgtEl>
                                          <p:spTgt spid="9"/>
                                        </p:tgtEl>
                                      </p:cBhvr>
                                    </p:animEffect>
                                  </p:childTnLst>
                                </p:cTn>
                              </p:par>
                              <p:par>
                                <p:cTn id="24" presetID="4" presetClass="entr" presetSubtype="32" fill="hold" nodeType="with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box(out)">
                                      <p:cBhvr>
                                        <p:cTn id="26" dur="5000"/>
                                        <p:tgtEl>
                                          <p:spTgt spid="10"/>
                                        </p:tgtEl>
                                      </p:cBhvr>
                                    </p:animEffect>
                                  </p:childTnLst>
                                </p:cTn>
                              </p:par>
                            </p:childTnLst>
                          </p:cTn>
                        </p:par>
                        <p:par>
                          <p:cTn id="27" fill="hold">
                            <p:stCondLst>
                              <p:cond delay="5000"/>
                            </p:stCondLst>
                            <p:childTnLst>
                              <p:par>
                                <p:cTn id="28" presetID="2" presetClass="entr" presetSubtype="1" fill="hold" grpId="0" nodeType="afterEffect">
                                  <p:stCondLst>
                                    <p:cond delay="0"/>
                                  </p:stCondLst>
                                  <p:iterate type="wd">
                                    <p:tmPct val="10000"/>
                                  </p:iterate>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2000" fill="hold"/>
                                        <p:tgtEl>
                                          <p:spTgt spid="13"/>
                                        </p:tgtEl>
                                        <p:attrNameLst>
                                          <p:attrName>ppt_x</p:attrName>
                                        </p:attrNameLst>
                                      </p:cBhvr>
                                      <p:tavLst>
                                        <p:tav tm="0">
                                          <p:val>
                                            <p:strVal val="#ppt_x"/>
                                          </p:val>
                                        </p:tav>
                                        <p:tav tm="100000">
                                          <p:val>
                                            <p:strVal val="#ppt_x"/>
                                          </p:val>
                                        </p:tav>
                                      </p:tavLst>
                                    </p:anim>
                                    <p:anim calcmode="lin" valueType="num">
                                      <p:cBhvr additive="base">
                                        <p:cTn id="31" dur="2000" fill="hold"/>
                                        <p:tgtEl>
                                          <p:spTgt spid="1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descr="3001392381_863db646bd_o.jpg"/>
          <p:cNvPicPr>
            <a:picLocks noChangeAspect="1"/>
          </p:cNvPicPr>
          <p:nvPr/>
        </p:nvPicPr>
        <p:blipFill>
          <a:blip r:embed="rId2" cstate="print"/>
          <a:stretch>
            <a:fillRect/>
          </a:stretch>
        </p:blipFill>
        <p:spPr>
          <a:xfrm>
            <a:off x="-82017" y="0"/>
            <a:ext cx="9640464" cy="6858000"/>
          </a:xfrm>
          <a:prstGeom prst="rect">
            <a:avLst/>
          </a:prstGeom>
        </p:spPr>
      </p:pic>
      <p:pic>
        <p:nvPicPr>
          <p:cNvPr id="14" name="Picture 13" descr="PHAT+Thich-Ca+Mau-Ni+4.gif"/>
          <p:cNvPicPr>
            <a:picLocks noChangeAspect="1"/>
          </p:cNvPicPr>
          <p:nvPr/>
        </p:nvPicPr>
        <p:blipFill>
          <a:blip r:embed="rId3" cstate="print"/>
          <a:stretch>
            <a:fillRect/>
          </a:stretch>
        </p:blipFill>
        <p:spPr>
          <a:xfrm>
            <a:off x="3581400" y="228600"/>
            <a:ext cx="1600200" cy="1600200"/>
          </a:xfrm>
          <a:prstGeom prst="ellipse">
            <a:avLst/>
          </a:prstGeom>
          <a:ln>
            <a:noFill/>
          </a:ln>
          <a:effectLst>
            <a:softEdge rad="112500"/>
          </a:effectLst>
        </p:spPr>
      </p:pic>
      <p:pic>
        <p:nvPicPr>
          <p:cNvPr id="5" name="Picture 4" descr="phat1.gif"/>
          <p:cNvPicPr>
            <a:picLocks noChangeAspect="1"/>
          </p:cNvPicPr>
          <p:nvPr/>
        </p:nvPicPr>
        <p:blipFill>
          <a:blip r:embed="rId4" cstate="print"/>
          <a:srcRect/>
          <a:stretch>
            <a:fillRect/>
          </a:stretch>
        </p:blipFill>
        <p:spPr bwMode="auto">
          <a:xfrm>
            <a:off x="533400" y="533400"/>
            <a:ext cx="1600200" cy="3167063"/>
          </a:xfrm>
          <a:prstGeom prst="rect">
            <a:avLst/>
          </a:prstGeom>
          <a:noFill/>
          <a:ln w="9525">
            <a:noFill/>
            <a:miter lim="800000"/>
            <a:headEnd/>
            <a:tailEnd/>
          </a:ln>
        </p:spPr>
      </p:pic>
      <p:pic>
        <p:nvPicPr>
          <p:cNvPr id="10" name="Picture 9" descr="phat1.gif"/>
          <p:cNvPicPr>
            <a:picLocks noChangeAspect="1"/>
          </p:cNvPicPr>
          <p:nvPr/>
        </p:nvPicPr>
        <p:blipFill>
          <a:blip r:embed="rId4" cstate="print"/>
          <a:srcRect/>
          <a:stretch>
            <a:fillRect/>
          </a:stretch>
        </p:blipFill>
        <p:spPr bwMode="auto">
          <a:xfrm>
            <a:off x="7010400" y="838200"/>
            <a:ext cx="1600200" cy="3167063"/>
          </a:xfrm>
          <a:prstGeom prst="rect">
            <a:avLst/>
          </a:prstGeom>
          <a:noFill/>
          <a:ln w="9525">
            <a:noFill/>
            <a:miter lim="800000"/>
            <a:headEnd/>
            <a:tailEnd/>
          </a:ln>
        </p:spPr>
      </p:pic>
      <p:pic>
        <p:nvPicPr>
          <p:cNvPr id="5130" name="Picture 10" descr="phat_dan_sanhnho.gif"/>
          <p:cNvPicPr>
            <a:picLocks noChangeAspect="1"/>
          </p:cNvPicPr>
          <p:nvPr/>
        </p:nvPicPr>
        <p:blipFill>
          <a:blip r:embed="rId5" cstate="print"/>
          <a:stretch>
            <a:fillRect/>
          </a:stretch>
        </p:blipFill>
        <p:spPr bwMode="auto">
          <a:xfrm>
            <a:off x="304800" y="3429000"/>
            <a:ext cx="1684027" cy="3125242"/>
          </a:xfrm>
          <a:prstGeom prst="rect">
            <a:avLst/>
          </a:prstGeom>
          <a:noFill/>
          <a:ln w="9525">
            <a:noFill/>
            <a:miter lim="800000"/>
            <a:headEnd/>
            <a:tailEnd/>
          </a:ln>
        </p:spPr>
      </p:pic>
      <p:sp>
        <p:nvSpPr>
          <p:cNvPr id="11" name="Rectangle 5"/>
          <p:cNvSpPr>
            <a:spLocks noChangeArrowheads="1"/>
          </p:cNvSpPr>
          <p:nvPr/>
        </p:nvSpPr>
        <p:spPr bwMode="auto">
          <a:xfrm>
            <a:off x="381000" y="3687901"/>
            <a:ext cx="8763000" cy="3170099"/>
          </a:xfrm>
          <a:prstGeom prst="rect">
            <a:avLst/>
          </a:prstGeom>
          <a:noFill/>
          <a:ln w="9525">
            <a:noFill/>
            <a:miter lim="800000"/>
            <a:headEnd/>
            <a:tailEnd/>
          </a:ln>
        </p:spPr>
        <p:txBody>
          <a:bodyPr anchor="ctr">
            <a:spAutoFit/>
          </a:bodyPr>
          <a:lstStyle/>
          <a:p>
            <a:r>
              <a:rPr lang="en-US" sz="2000" b="1" dirty="0">
                <a:solidFill>
                  <a:srgbClr val="FF0000"/>
                </a:solidFill>
              </a:rPr>
              <a:t/>
            </a:r>
            <a:br>
              <a:rPr lang="en-US" sz="2000" b="1" dirty="0">
                <a:solidFill>
                  <a:srgbClr val="FF0000"/>
                </a:solidFill>
              </a:rPr>
            </a:br>
            <a:r>
              <a:rPr lang="en-US" sz="2000" b="1" dirty="0">
                <a:solidFill>
                  <a:srgbClr val="FF0000"/>
                </a:solidFill>
              </a:rPr>
              <a:t> The Buddha’s birth which is a great pleasurable signal for human life states that the Dharma wheel begins to turn in motion, the light of loving kindness, compassion and insight starts out to spread all over the world. Wherever Buddhism is present is that place there are authentic happiness, peace and joy for the masses if everyone practices doing the good and applying the Buddha’s teachings into their daily life together.</a:t>
            </a:r>
          </a:p>
          <a:p>
            <a:r>
              <a:rPr lang="en-US" sz="2000" b="1" dirty="0">
                <a:solidFill>
                  <a:srgbClr val="FF0000"/>
                </a:solidFill>
              </a:rPr>
              <a:t/>
            </a:r>
            <a:br>
              <a:rPr lang="en-US" sz="2000" b="1" dirty="0">
                <a:solidFill>
                  <a:srgbClr val="FF0000"/>
                </a:solidFill>
              </a:rPr>
            </a:br>
            <a:endParaRPr lang="en-US" sz="2000" b="1" dirty="0">
              <a:solidFill>
                <a:srgbClr val="FF0000"/>
              </a:solidFill>
            </a:endParaRPr>
          </a:p>
        </p:txBody>
      </p:sp>
      <p:sp>
        <p:nvSpPr>
          <p:cNvPr id="13" name="Rectangle 5"/>
          <p:cNvSpPr>
            <a:spLocks noChangeArrowheads="1"/>
          </p:cNvSpPr>
          <p:nvPr/>
        </p:nvSpPr>
        <p:spPr bwMode="auto">
          <a:xfrm>
            <a:off x="762000" y="990600"/>
            <a:ext cx="7620000" cy="3785652"/>
          </a:xfrm>
          <a:prstGeom prst="rect">
            <a:avLst/>
          </a:prstGeom>
          <a:noFill/>
          <a:ln w="9525">
            <a:noFill/>
            <a:miter lim="800000"/>
            <a:headEnd/>
            <a:tailEnd/>
          </a:ln>
        </p:spPr>
        <p:txBody>
          <a:bodyPr wrap="square" anchor="ctr">
            <a:spAutoFit/>
          </a:bodyPr>
          <a:lstStyle/>
          <a:p>
            <a:r>
              <a:rPr lang="en-US" b="1" dirty="0" err="1" smtClean="0">
                <a:solidFill>
                  <a:srgbClr val="FFFF00"/>
                </a:solidFill>
              </a:rPr>
              <a:t>Sự</a:t>
            </a:r>
            <a:r>
              <a:rPr lang="en-US" b="1" dirty="0" smtClean="0">
                <a:solidFill>
                  <a:srgbClr val="FFFF00"/>
                </a:solidFill>
              </a:rPr>
              <a:t> </a:t>
            </a:r>
            <a:r>
              <a:rPr lang="en-US" b="1" dirty="0" err="1" smtClean="0">
                <a:solidFill>
                  <a:srgbClr val="FFFF00"/>
                </a:solidFill>
              </a:rPr>
              <a:t>ra</a:t>
            </a:r>
            <a:r>
              <a:rPr lang="en-US" b="1" dirty="0" smtClean="0">
                <a:solidFill>
                  <a:srgbClr val="FFFF00"/>
                </a:solidFill>
              </a:rPr>
              <a:t> </a:t>
            </a:r>
            <a:r>
              <a:rPr lang="en-US" b="1" dirty="0" err="1" smtClean="0">
                <a:solidFill>
                  <a:srgbClr val="FFFF00"/>
                </a:solidFill>
              </a:rPr>
              <a:t>đời</a:t>
            </a:r>
            <a:r>
              <a:rPr lang="en-US" b="1" dirty="0" smtClean="0">
                <a:solidFill>
                  <a:srgbClr val="FFFF00"/>
                </a:solidFill>
              </a:rPr>
              <a:t> </a:t>
            </a:r>
            <a:r>
              <a:rPr lang="en-US" b="1" dirty="0" err="1" smtClean="0">
                <a:solidFill>
                  <a:srgbClr val="FFFF00"/>
                </a:solidFill>
              </a:rPr>
              <a:t>của</a:t>
            </a:r>
            <a:r>
              <a:rPr lang="en-US" b="1" dirty="0" smtClean="0">
                <a:solidFill>
                  <a:srgbClr val="FFFF00"/>
                </a:solidFill>
              </a:rPr>
              <a:t> </a:t>
            </a:r>
            <a:r>
              <a:rPr lang="en-US" b="1" dirty="0" err="1" smtClean="0">
                <a:solidFill>
                  <a:srgbClr val="FFFF00"/>
                </a:solidFill>
              </a:rPr>
              <a:t>đức</a:t>
            </a:r>
            <a:r>
              <a:rPr lang="en-US" b="1" dirty="0" smtClean="0">
                <a:solidFill>
                  <a:srgbClr val="FFFF00"/>
                </a:solidFill>
              </a:rPr>
              <a:t> </a:t>
            </a:r>
            <a:r>
              <a:rPr lang="en-US" b="1" dirty="0" err="1" smtClean="0">
                <a:solidFill>
                  <a:srgbClr val="FFFF00"/>
                </a:solidFill>
              </a:rPr>
              <a:t>Phật</a:t>
            </a:r>
            <a:r>
              <a:rPr lang="en-US" b="1" dirty="0" smtClean="0">
                <a:solidFill>
                  <a:srgbClr val="FFFF00"/>
                </a:solidFill>
              </a:rPr>
              <a:t> </a:t>
            </a:r>
            <a:r>
              <a:rPr lang="en-US" b="1" dirty="0" err="1" smtClean="0">
                <a:solidFill>
                  <a:srgbClr val="FFFF00"/>
                </a:solidFill>
              </a:rPr>
              <a:t>là</a:t>
            </a:r>
            <a:r>
              <a:rPr lang="en-US" b="1" dirty="0" smtClean="0">
                <a:solidFill>
                  <a:srgbClr val="FFFF00"/>
                </a:solidFill>
              </a:rPr>
              <a:t> </a:t>
            </a:r>
            <a:r>
              <a:rPr lang="en-US" b="1" dirty="0" err="1" smtClean="0">
                <a:solidFill>
                  <a:srgbClr val="FFFF00"/>
                </a:solidFill>
              </a:rPr>
              <a:t>báo</a:t>
            </a:r>
            <a:r>
              <a:rPr lang="en-US" b="1" dirty="0" smtClean="0">
                <a:solidFill>
                  <a:srgbClr val="FFFF00"/>
                </a:solidFill>
              </a:rPr>
              <a:t> </a:t>
            </a:r>
            <a:r>
              <a:rPr lang="en-US" b="1" dirty="0" err="1" smtClean="0">
                <a:solidFill>
                  <a:srgbClr val="FFFF00"/>
                </a:solidFill>
              </a:rPr>
              <a:t>hiệu</a:t>
            </a:r>
            <a:r>
              <a:rPr lang="en-US" b="1" dirty="0" smtClean="0">
                <a:solidFill>
                  <a:srgbClr val="FFFF00"/>
                </a:solidFill>
              </a:rPr>
              <a:t> </a:t>
            </a:r>
            <a:r>
              <a:rPr lang="en-US" b="1" dirty="0" err="1" smtClean="0">
                <a:solidFill>
                  <a:srgbClr val="FFFF00"/>
                </a:solidFill>
              </a:rPr>
              <a:t>niềm</a:t>
            </a:r>
            <a:r>
              <a:rPr lang="en-US" b="1" dirty="0" smtClean="0">
                <a:solidFill>
                  <a:srgbClr val="FFFF00"/>
                </a:solidFill>
              </a:rPr>
              <a:t> </a:t>
            </a:r>
            <a:r>
              <a:rPr lang="en-US" b="1" dirty="0" err="1" smtClean="0">
                <a:solidFill>
                  <a:srgbClr val="FFFF00"/>
                </a:solidFill>
              </a:rPr>
              <a:t>vui</a:t>
            </a:r>
            <a:r>
              <a:rPr lang="en-US" b="1" dirty="0" smtClean="0">
                <a:solidFill>
                  <a:srgbClr val="FFFF00"/>
                </a:solidFill>
              </a:rPr>
              <a:t> </a:t>
            </a:r>
            <a:r>
              <a:rPr lang="en-US" b="1" dirty="0" err="1" smtClean="0">
                <a:solidFill>
                  <a:srgbClr val="FFFF00"/>
                </a:solidFill>
              </a:rPr>
              <a:t>lớn</a:t>
            </a:r>
            <a:r>
              <a:rPr lang="en-US" b="1" dirty="0" smtClean="0">
                <a:solidFill>
                  <a:srgbClr val="FFFF00"/>
                </a:solidFill>
              </a:rPr>
              <a:t> </a:t>
            </a:r>
            <a:r>
              <a:rPr lang="en-US" b="1" dirty="0" err="1" smtClean="0">
                <a:solidFill>
                  <a:srgbClr val="FFFF00"/>
                </a:solidFill>
              </a:rPr>
              <a:t>cho</a:t>
            </a:r>
            <a:r>
              <a:rPr lang="en-US" b="1" dirty="0" smtClean="0">
                <a:solidFill>
                  <a:srgbClr val="FFFF00"/>
                </a:solidFill>
              </a:rPr>
              <a:t> </a:t>
            </a:r>
            <a:r>
              <a:rPr lang="en-US" b="1" dirty="0" err="1" smtClean="0">
                <a:solidFill>
                  <a:srgbClr val="FFFF00"/>
                </a:solidFill>
              </a:rPr>
              <a:t>nhân</a:t>
            </a:r>
            <a:r>
              <a:rPr lang="en-US" b="1" dirty="0" smtClean="0">
                <a:solidFill>
                  <a:srgbClr val="FFFF00"/>
                </a:solidFill>
              </a:rPr>
              <a:t> </a:t>
            </a:r>
            <a:r>
              <a:rPr lang="en-US" b="1" dirty="0" err="1" smtClean="0">
                <a:solidFill>
                  <a:srgbClr val="FFFF00"/>
                </a:solidFill>
              </a:rPr>
              <a:t>thế</a:t>
            </a:r>
            <a:r>
              <a:rPr lang="en-US" b="1" dirty="0" smtClean="0">
                <a:solidFill>
                  <a:srgbClr val="FFFF00"/>
                </a:solidFill>
              </a:rPr>
              <a:t> </a:t>
            </a:r>
            <a:r>
              <a:rPr lang="en-US" b="1" dirty="0" err="1" smtClean="0">
                <a:solidFill>
                  <a:srgbClr val="FFFF00"/>
                </a:solidFill>
              </a:rPr>
              <a:t>rằng</a:t>
            </a:r>
            <a:r>
              <a:rPr lang="en-US" b="1" dirty="0" smtClean="0">
                <a:solidFill>
                  <a:srgbClr val="FFFF00"/>
                </a:solidFill>
              </a:rPr>
              <a:t> </a:t>
            </a:r>
            <a:r>
              <a:rPr lang="en-US" b="1" dirty="0" err="1" smtClean="0">
                <a:solidFill>
                  <a:srgbClr val="FFFF00"/>
                </a:solidFill>
              </a:rPr>
              <a:t>bánh</a:t>
            </a:r>
            <a:r>
              <a:rPr lang="en-US" b="1" dirty="0" smtClean="0">
                <a:solidFill>
                  <a:srgbClr val="FFFF00"/>
                </a:solidFill>
              </a:rPr>
              <a:t> </a:t>
            </a:r>
            <a:r>
              <a:rPr lang="en-US" b="1" dirty="0" err="1" smtClean="0">
                <a:solidFill>
                  <a:srgbClr val="FFFF00"/>
                </a:solidFill>
              </a:rPr>
              <a:t>xe</a:t>
            </a:r>
            <a:r>
              <a:rPr lang="en-US" b="1" dirty="0" smtClean="0">
                <a:solidFill>
                  <a:srgbClr val="FFFF00"/>
                </a:solidFill>
              </a:rPr>
              <a:t> </a:t>
            </a:r>
            <a:r>
              <a:rPr lang="en-US" b="1" dirty="0" err="1" smtClean="0">
                <a:solidFill>
                  <a:srgbClr val="FFFF00"/>
                </a:solidFill>
              </a:rPr>
              <a:t>chánh</a:t>
            </a:r>
            <a:r>
              <a:rPr lang="en-US" b="1" dirty="0" smtClean="0">
                <a:solidFill>
                  <a:srgbClr val="FFFF00"/>
                </a:solidFill>
              </a:rPr>
              <a:t> </a:t>
            </a:r>
            <a:r>
              <a:rPr lang="en-US" b="1" dirty="0" err="1" smtClean="0">
                <a:solidFill>
                  <a:srgbClr val="FFFF00"/>
                </a:solidFill>
              </a:rPr>
              <a:t>pháp</a:t>
            </a:r>
            <a:r>
              <a:rPr lang="en-US" b="1" dirty="0" smtClean="0">
                <a:solidFill>
                  <a:srgbClr val="FFFF00"/>
                </a:solidFill>
              </a:rPr>
              <a:t> </a:t>
            </a:r>
            <a:r>
              <a:rPr lang="en-US" b="1" dirty="0" err="1" smtClean="0">
                <a:solidFill>
                  <a:srgbClr val="FFFF00"/>
                </a:solidFill>
              </a:rPr>
              <a:t>bắt</a:t>
            </a:r>
            <a:r>
              <a:rPr lang="en-US" b="1" dirty="0" smtClean="0">
                <a:solidFill>
                  <a:srgbClr val="FFFF00"/>
                </a:solidFill>
              </a:rPr>
              <a:t> </a:t>
            </a:r>
            <a:r>
              <a:rPr lang="en-US" b="1" dirty="0" err="1" smtClean="0">
                <a:solidFill>
                  <a:srgbClr val="FFFF00"/>
                </a:solidFill>
              </a:rPr>
              <a:t>đầu</a:t>
            </a:r>
            <a:r>
              <a:rPr lang="en-US" b="1" dirty="0" smtClean="0">
                <a:solidFill>
                  <a:srgbClr val="FFFF00"/>
                </a:solidFill>
              </a:rPr>
              <a:t> </a:t>
            </a:r>
            <a:r>
              <a:rPr lang="en-US" b="1" dirty="0" err="1" smtClean="0">
                <a:solidFill>
                  <a:srgbClr val="FFFF00"/>
                </a:solidFill>
              </a:rPr>
              <a:t>vận</a:t>
            </a:r>
            <a:r>
              <a:rPr lang="en-US" b="1" dirty="0" smtClean="0">
                <a:solidFill>
                  <a:srgbClr val="FFFF00"/>
                </a:solidFill>
              </a:rPr>
              <a:t> </a:t>
            </a:r>
            <a:r>
              <a:rPr lang="en-US" b="1" dirty="0" err="1" smtClean="0">
                <a:solidFill>
                  <a:srgbClr val="FFFF00"/>
                </a:solidFill>
              </a:rPr>
              <a:t>chuyển</a:t>
            </a:r>
            <a:r>
              <a:rPr lang="en-US" b="1" dirty="0" smtClean="0">
                <a:solidFill>
                  <a:srgbClr val="FFFF00"/>
                </a:solidFill>
              </a:rPr>
              <a:t>, </a:t>
            </a:r>
            <a:r>
              <a:rPr lang="en-US" b="1" dirty="0" err="1" smtClean="0">
                <a:solidFill>
                  <a:srgbClr val="FFFF00"/>
                </a:solidFill>
              </a:rPr>
              <a:t>ánh</a:t>
            </a:r>
            <a:r>
              <a:rPr lang="en-US" b="1" dirty="0" smtClean="0">
                <a:solidFill>
                  <a:srgbClr val="FFFF00"/>
                </a:solidFill>
              </a:rPr>
              <a:t> </a:t>
            </a:r>
            <a:r>
              <a:rPr lang="en-US" b="1" dirty="0" err="1" smtClean="0">
                <a:solidFill>
                  <a:srgbClr val="FFFF00"/>
                </a:solidFill>
              </a:rPr>
              <a:t>sáng</a:t>
            </a:r>
            <a:r>
              <a:rPr lang="en-US" b="1" dirty="0" smtClean="0">
                <a:solidFill>
                  <a:srgbClr val="FFFF00"/>
                </a:solidFill>
              </a:rPr>
              <a:t> </a:t>
            </a:r>
            <a:r>
              <a:rPr lang="en-US" b="1" dirty="0" err="1" smtClean="0">
                <a:solidFill>
                  <a:srgbClr val="FFFF00"/>
                </a:solidFill>
              </a:rPr>
              <a:t>Từ</a:t>
            </a:r>
            <a:r>
              <a:rPr lang="en-US" b="1" dirty="0" smtClean="0">
                <a:solidFill>
                  <a:srgbClr val="FFFF00"/>
                </a:solidFill>
              </a:rPr>
              <a:t> bi </a:t>
            </a:r>
            <a:r>
              <a:rPr lang="en-US" b="1" dirty="0" err="1" smtClean="0">
                <a:solidFill>
                  <a:srgbClr val="FFFF00"/>
                </a:solidFill>
              </a:rPr>
              <a:t>và</a:t>
            </a:r>
            <a:r>
              <a:rPr lang="en-US" b="1" dirty="0" smtClean="0">
                <a:solidFill>
                  <a:srgbClr val="FFFF00"/>
                </a:solidFill>
              </a:rPr>
              <a:t> </a:t>
            </a:r>
            <a:r>
              <a:rPr lang="en-US" b="1" dirty="0" err="1" smtClean="0">
                <a:solidFill>
                  <a:srgbClr val="FFFF00"/>
                </a:solidFill>
              </a:rPr>
              <a:t>tuệ</a:t>
            </a:r>
            <a:r>
              <a:rPr lang="en-US" b="1" dirty="0" smtClean="0">
                <a:solidFill>
                  <a:srgbClr val="FFFF00"/>
                </a:solidFill>
              </a:rPr>
              <a:t> </a:t>
            </a:r>
            <a:r>
              <a:rPr lang="en-US" b="1" dirty="0" err="1" smtClean="0">
                <a:solidFill>
                  <a:srgbClr val="FFFF00"/>
                </a:solidFill>
              </a:rPr>
              <a:t>giác</a:t>
            </a:r>
            <a:r>
              <a:rPr lang="en-US" b="1" dirty="0" smtClean="0">
                <a:solidFill>
                  <a:srgbClr val="FFFF00"/>
                </a:solidFill>
              </a:rPr>
              <a:t> </a:t>
            </a:r>
            <a:r>
              <a:rPr lang="en-US" b="1" dirty="0" err="1" smtClean="0">
                <a:solidFill>
                  <a:srgbClr val="FFFF00"/>
                </a:solidFill>
              </a:rPr>
              <a:t>của</a:t>
            </a:r>
            <a:r>
              <a:rPr lang="en-US" b="1" dirty="0" smtClean="0">
                <a:solidFill>
                  <a:srgbClr val="FFFF00"/>
                </a:solidFill>
              </a:rPr>
              <a:t> </a:t>
            </a:r>
            <a:r>
              <a:rPr lang="en-US" b="1" dirty="0" err="1" smtClean="0">
                <a:solidFill>
                  <a:srgbClr val="FFFF00"/>
                </a:solidFill>
              </a:rPr>
              <a:t>đạo</a:t>
            </a:r>
            <a:r>
              <a:rPr lang="en-US" b="1" dirty="0" smtClean="0">
                <a:solidFill>
                  <a:srgbClr val="FFFF00"/>
                </a:solidFill>
              </a:rPr>
              <a:t> </a:t>
            </a:r>
            <a:r>
              <a:rPr lang="en-US" b="1" dirty="0" err="1" smtClean="0">
                <a:solidFill>
                  <a:srgbClr val="FFFF00"/>
                </a:solidFill>
              </a:rPr>
              <a:t>Phật</a:t>
            </a:r>
            <a:r>
              <a:rPr lang="en-US" b="1" dirty="0" smtClean="0">
                <a:solidFill>
                  <a:srgbClr val="FFFF00"/>
                </a:solidFill>
              </a:rPr>
              <a:t> </a:t>
            </a:r>
            <a:r>
              <a:rPr lang="en-US" b="1" dirty="0" err="1" smtClean="0">
                <a:solidFill>
                  <a:srgbClr val="FFFF00"/>
                </a:solidFill>
              </a:rPr>
              <a:t>bắt</a:t>
            </a:r>
            <a:r>
              <a:rPr lang="en-US" b="1" dirty="0" smtClean="0">
                <a:solidFill>
                  <a:srgbClr val="FFFF00"/>
                </a:solidFill>
              </a:rPr>
              <a:t> </a:t>
            </a:r>
            <a:r>
              <a:rPr lang="en-US" b="1" dirty="0" err="1" smtClean="0">
                <a:solidFill>
                  <a:srgbClr val="FFFF00"/>
                </a:solidFill>
              </a:rPr>
              <a:t>đầu</a:t>
            </a:r>
            <a:r>
              <a:rPr lang="en-US" b="1" dirty="0" smtClean="0">
                <a:solidFill>
                  <a:srgbClr val="FFFF00"/>
                </a:solidFill>
              </a:rPr>
              <a:t> </a:t>
            </a:r>
            <a:r>
              <a:rPr lang="en-US" b="1" dirty="0" err="1" smtClean="0">
                <a:solidFill>
                  <a:srgbClr val="FFFF00"/>
                </a:solidFill>
              </a:rPr>
              <a:t>lan</a:t>
            </a:r>
            <a:r>
              <a:rPr lang="en-US" b="1" dirty="0" smtClean="0">
                <a:solidFill>
                  <a:srgbClr val="FFFF00"/>
                </a:solidFill>
              </a:rPr>
              <a:t> </a:t>
            </a:r>
            <a:r>
              <a:rPr lang="en-US" b="1" dirty="0" err="1" smtClean="0">
                <a:solidFill>
                  <a:srgbClr val="FFFF00"/>
                </a:solidFill>
              </a:rPr>
              <a:t>tỏa</a:t>
            </a:r>
            <a:r>
              <a:rPr lang="en-US" b="1" dirty="0" smtClean="0">
                <a:solidFill>
                  <a:srgbClr val="FFFF00"/>
                </a:solidFill>
              </a:rPr>
              <a:t> </a:t>
            </a:r>
            <a:r>
              <a:rPr lang="en-US" b="1" dirty="0" err="1" smtClean="0">
                <a:solidFill>
                  <a:srgbClr val="FFFF00"/>
                </a:solidFill>
              </a:rPr>
              <a:t>trong</a:t>
            </a:r>
            <a:r>
              <a:rPr lang="en-US" b="1" dirty="0" smtClean="0">
                <a:solidFill>
                  <a:srgbClr val="FFFF00"/>
                </a:solidFill>
              </a:rPr>
              <a:t> </a:t>
            </a:r>
            <a:r>
              <a:rPr lang="en-US" b="1" dirty="0" err="1" smtClean="0">
                <a:solidFill>
                  <a:srgbClr val="FFFF00"/>
                </a:solidFill>
              </a:rPr>
              <a:t>khắp</a:t>
            </a:r>
            <a:r>
              <a:rPr lang="en-US" b="1" dirty="0" smtClean="0">
                <a:solidFill>
                  <a:srgbClr val="FFFF00"/>
                </a:solidFill>
              </a:rPr>
              <a:t> </a:t>
            </a:r>
            <a:r>
              <a:rPr lang="en-US" b="1" dirty="0" err="1" smtClean="0">
                <a:solidFill>
                  <a:srgbClr val="FFFF00"/>
                </a:solidFill>
              </a:rPr>
              <a:t>nhân</a:t>
            </a:r>
            <a:r>
              <a:rPr lang="en-US" b="1" dirty="0" smtClean="0">
                <a:solidFill>
                  <a:srgbClr val="FFFF00"/>
                </a:solidFill>
              </a:rPr>
              <a:t> </a:t>
            </a:r>
            <a:r>
              <a:rPr lang="en-US" b="1" dirty="0" err="1" smtClean="0">
                <a:solidFill>
                  <a:srgbClr val="FFFF00"/>
                </a:solidFill>
              </a:rPr>
              <a:t>gian</a:t>
            </a:r>
            <a:r>
              <a:rPr lang="en-US" b="1" dirty="0" smtClean="0">
                <a:solidFill>
                  <a:srgbClr val="FFFF00"/>
                </a:solidFill>
              </a:rPr>
              <a:t>. </a:t>
            </a:r>
            <a:r>
              <a:rPr lang="en-US" b="1" dirty="0" err="1" smtClean="0">
                <a:solidFill>
                  <a:srgbClr val="FFFF00"/>
                </a:solidFill>
              </a:rPr>
              <a:t>Nơi</a:t>
            </a:r>
            <a:r>
              <a:rPr lang="en-US" b="1" dirty="0" smtClean="0">
                <a:solidFill>
                  <a:srgbClr val="FFFF00"/>
                </a:solidFill>
              </a:rPr>
              <a:t> </a:t>
            </a:r>
            <a:r>
              <a:rPr lang="en-US" b="1" dirty="0" err="1" smtClean="0">
                <a:solidFill>
                  <a:srgbClr val="FFFF00"/>
                </a:solidFill>
              </a:rPr>
              <a:t>nào</a:t>
            </a:r>
            <a:r>
              <a:rPr lang="en-US" b="1" dirty="0" smtClean="0">
                <a:solidFill>
                  <a:srgbClr val="FFFF00"/>
                </a:solidFill>
              </a:rPr>
              <a:t> </a:t>
            </a:r>
            <a:r>
              <a:rPr lang="en-US" b="1" dirty="0" err="1" smtClean="0">
                <a:solidFill>
                  <a:srgbClr val="FFFF00"/>
                </a:solidFill>
              </a:rPr>
              <a:t>đạo</a:t>
            </a:r>
            <a:r>
              <a:rPr lang="en-US" b="1" dirty="0" smtClean="0">
                <a:solidFill>
                  <a:srgbClr val="FFFF00"/>
                </a:solidFill>
              </a:rPr>
              <a:t> </a:t>
            </a:r>
            <a:r>
              <a:rPr lang="en-US" b="1" dirty="0" err="1" smtClean="0">
                <a:solidFill>
                  <a:srgbClr val="FFFF00"/>
                </a:solidFill>
              </a:rPr>
              <a:t>Phật</a:t>
            </a:r>
            <a:r>
              <a:rPr lang="en-US" b="1" dirty="0" smtClean="0">
                <a:solidFill>
                  <a:srgbClr val="FFFF00"/>
                </a:solidFill>
              </a:rPr>
              <a:t> </a:t>
            </a:r>
            <a:r>
              <a:rPr lang="en-US" b="1" dirty="0" err="1" smtClean="0">
                <a:solidFill>
                  <a:srgbClr val="FFFF00"/>
                </a:solidFill>
              </a:rPr>
              <a:t>có</a:t>
            </a:r>
            <a:r>
              <a:rPr lang="en-US" b="1" dirty="0" smtClean="0">
                <a:solidFill>
                  <a:srgbClr val="FFFF00"/>
                </a:solidFill>
              </a:rPr>
              <a:t> </a:t>
            </a:r>
            <a:r>
              <a:rPr lang="en-US" b="1" dirty="0" err="1" smtClean="0">
                <a:solidFill>
                  <a:srgbClr val="FFFF00"/>
                </a:solidFill>
              </a:rPr>
              <a:t>mặt</a:t>
            </a:r>
            <a:r>
              <a:rPr lang="en-US" b="1" dirty="0" smtClean="0">
                <a:solidFill>
                  <a:srgbClr val="FFFF00"/>
                </a:solidFill>
              </a:rPr>
              <a:t> </a:t>
            </a:r>
            <a:r>
              <a:rPr lang="en-US" b="1" dirty="0" err="1" smtClean="0">
                <a:solidFill>
                  <a:srgbClr val="FFFF00"/>
                </a:solidFill>
              </a:rPr>
              <a:t>là</a:t>
            </a:r>
            <a:r>
              <a:rPr lang="en-US" b="1" dirty="0" smtClean="0">
                <a:solidFill>
                  <a:srgbClr val="FFFF00"/>
                </a:solidFill>
              </a:rPr>
              <a:t> </a:t>
            </a:r>
            <a:r>
              <a:rPr lang="en-US" b="1" dirty="0" err="1" smtClean="0">
                <a:solidFill>
                  <a:srgbClr val="FFFF00"/>
                </a:solidFill>
              </a:rPr>
              <a:t>nơi</a:t>
            </a:r>
            <a:r>
              <a:rPr lang="en-US" b="1" dirty="0" smtClean="0">
                <a:solidFill>
                  <a:srgbClr val="FFFF00"/>
                </a:solidFill>
              </a:rPr>
              <a:t> </a:t>
            </a:r>
            <a:r>
              <a:rPr lang="en-US" b="1" dirty="0" err="1" smtClean="0">
                <a:solidFill>
                  <a:srgbClr val="FFFF00"/>
                </a:solidFill>
              </a:rPr>
              <a:t>đó</a:t>
            </a:r>
            <a:r>
              <a:rPr lang="en-US" b="1" dirty="0" smtClean="0">
                <a:solidFill>
                  <a:srgbClr val="FFFF00"/>
                </a:solidFill>
              </a:rPr>
              <a:t> </a:t>
            </a:r>
            <a:r>
              <a:rPr lang="en-US" b="1" dirty="0" err="1" smtClean="0">
                <a:solidFill>
                  <a:srgbClr val="FFFF00"/>
                </a:solidFill>
              </a:rPr>
              <a:t>có</a:t>
            </a:r>
            <a:r>
              <a:rPr lang="en-US" b="1" dirty="0" smtClean="0">
                <a:solidFill>
                  <a:srgbClr val="FFFF00"/>
                </a:solidFill>
              </a:rPr>
              <a:t> </a:t>
            </a:r>
            <a:r>
              <a:rPr lang="en-US" b="1" dirty="0" err="1" smtClean="0">
                <a:solidFill>
                  <a:srgbClr val="FFFF00"/>
                </a:solidFill>
              </a:rPr>
              <a:t>hòa</a:t>
            </a:r>
            <a:r>
              <a:rPr lang="en-US" b="1" dirty="0" smtClean="0">
                <a:solidFill>
                  <a:srgbClr val="FFFF00"/>
                </a:solidFill>
              </a:rPr>
              <a:t> </a:t>
            </a:r>
            <a:r>
              <a:rPr lang="en-US" b="1" dirty="0" err="1" smtClean="0">
                <a:solidFill>
                  <a:srgbClr val="FFFF00"/>
                </a:solidFill>
              </a:rPr>
              <a:t>bình</a:t>
            </a:r>
            <a:r>
              <a:rPr lang="en-US" b="1" dirty="0" smtClean="0">
                <a:solidFill>
                  <a:srgbClr val="FFFF00"/>
                </a:solidFill>
              </a:rPr>
              <a:t>, an </a:t>
            </a:r>
            <a:r>
              <a:rPr lang="en-US" b="1" dirty="0" err="1" smtClean="0">
                <a:solidFill>
                  <a:srgbClr val="FFFF00"/>
                </a:solidFill>
              </a:rPr>
              <a:t>vui</a:t>
            </a:r>
            <a:r>
              <a:rPr lang="en-US" b="1" dirty="0" smtClean="0">
                <a:solidFill>
                  <a:srgbClr val="FFFF00"/>
                </a:solidFill>
              </a:rPr>
              <a:t> </a:t>
            </a:r>
            <a:r>
              <a:rPr lang="en-US" b="1" dirty="0" err="1" smtClean="0">
                <a:solidFill>
                  <a:srgbClr val="FFFF00"/>
                </a:solidFill>
              </a:rPr>
              <a:t>và</a:t>
            </a:r>
            <a:r>
              <a:rPr lang="en-US" b="1" dirty="0" smtClean="0">
                <a:solidFill>
                  <a:srgbClr val="FFFF00"/>
                </a:solidFill>
              </a:rPr>
              <a:t> </a:t>
            </a:r>
            <a:r>
              <a:rPr lang="en-US" b="1" dirty="0" err="1" smtClean="0">
                <a:solidFill>
                  <a:srgbClr val="FFFF00"/>
                </a:solidFill>
              </a:rPr>
              <a:t>hạnh</a:t>
            </a:r>
            <a:r>
              <a:rPr lang="en-US" b="1" dirty="0" smtClean="0">
                <a:solidFill>
                  <a:srgbClr val="FFFF00"/>
                </a:solidFill>
              </a:rPr>
              <a:t> </a:t>
            </a:r>
            <a:r>
              <a:rPr lang="en-US" b="1" dirty="0" err="1" smtClean="0">
                <a:solidFill>
                  <a:srgbClr val="FFFF00"/>
                </a:solidFill>
              </a:rPr>
              <a:t>phúc</a:t>
            </a:r>
            <a:r>
              <a:rPr lang="en-US" b="1" dirty="0" smtClean="0">
                <a:solidFill>
                  <a:srgbClr val="FFFF00"/>
                </a:solidFill>
              </a:rPr>
              <a:t> </a:t>
            </a:r>
            <a:r>
              <a:rPr lang="en-US" b="1" dirty="0" err="1" smtClean="0">
                <a:solidFill>
                  <a:srgbClr val="FFFF00"/>
                </a:solidFill>
              </a:rPr>
              <a:t>đích</a:t>
            </a:r>
            <a:r>
              <a:rPr lang="en-US" b="1" dirty="0" smtClean="0">
                <a:solidFill>
                  <a:srgbClr val="FFFF00"/>
                </a:solidFill>
              </a:rPr>
              <a:t> </a:t>
            </a:r>
            <a:r>
              <a:rPr lang="en-US" b="1" dirty="0" err="1" smtClean="0">
                <a:solidFill>
                  <a:srgbClr val="FFFF00"/>
                </a:solidFill>
              </a:rPr>
              <a:t>thực</a:t>
            </a:r>
            <a:r>
              <a:rPr lang="en-US" b="1" dirty="0" smtClean="0">
                <a:solidFill>
                  <a:srgbClr val="FFFF00"/>
                </a:solidFill>
              </a:rPr>
              <a:t> </a:t>
            </a:r>
            <a:r>
              <a:rPr lang="en-US" b="1" dirty="0" err="1" smtClean="0">
                <a:solidFill>
                  <a:srgbClr val="FFFF00"/>
                </a:solidFill>
              </a:rPr>
              <a:t>cho</a:t>
            </a:r>
            <a:r>
              <a:rPr lang="en-US" b="1" dirty="0" smtClean="0">
                <a:solidFill>
                  <a:srgbClr val="FFFF00"/>
                </a:solidFill>
              </a:rPr>
              <a:t> </a:t>
            </a:r>
            <a:r>
              <a:rPr lang="en-US" b="1" dirty="0" err="1" smtClean="0">
                <a:solidFill>
                  <a:srgbClr val="FFFF00"/>
                </a:solidFill>
              </a:rPr>
              <a:t>số</a:t>
            </a:r>
            <a:r>
              <a:rPr lang="en-US" b="1" dirty="0" smtClean="0">
                <a:solidFill>
                  <a:srgbClr val="FFFF00"/>
                </a:solidFill>
              </a:rPr>
              <a:t> </a:t>
            </a:r>
            <a:r>
              <a:rPr lang="en-US" b="1" dirty="0" err="1" smtClean="0">
                <a:solidFill>
                  <a:srgbClr val="FFFF00"/>
                </a:solidFill>
              </a:rPr>
              <a:t>đông</a:t>
            </a:r>
            <a:r>
              <a:rPr lang="en-US" b="1" dirty="0" smtClean="0">
                <a:solidFill>
                  <a:srgbClr val="FFFF00"/>
                </a:solidFill>
              </a:rPr>
              <a:t> </a:t>
            </a:r>
            <a:r>
              <a:rPr lang="en-US" b="1" dirty="0" err="1" smtClean="0">
                <a:solidFill>
                  <a:srgbClr val="FFFF00"/>
                </a:solidFill>
              </a:rPr>
              <a:t>nếu</a:t>
            </a:r>
            <a:r>
              <a:rPr lang="en-US" b="1" dirty="0" smtClean="0">
                <a:solidFill>
                  <a:srgbClr val="FFFF00"/>
                </a:solidFill>
              </a:rPr>
              <a:t> </a:t>
            </a:r>
            <a:r>
              <a:rPr lang="en-US" b="1" dirty="0" err="1" smtClean="0">
                <a:solidFill>
                  <a:srgbClr val="FFFF00"/>
                </a:solidFill>
              </a:rPr>
              <a:t>mọi</a:t>
            </a:r>
            <a:r>
              <a:rPr lang="en-US" b="1" dirty="0" smtClean="0">
                <a:solidFill>
                  <a:srgbClr val="FFFF00"/>
                </a:solidFill>
              </a:rPr>
              <a:t> </a:t>
            </a:r>
            <a:r>
              <a:rPr lang="en-US" b="1" dirty="0" err="1" smtClean="0">
                <a:solidFill>
                  <a:srgbClr val="FFFF00"/>
                </a:solidFill>
              </a:rPr>
              <a:t>người</a:t>
            </a:r>
            <a:r>
              <a:rPr lang="en-US" b="1" dirty="0" smtClean="0">
                <a:solidFill>
                  <a:srgbClr val="FFFF00"/>
                </a:solidFill>
              </a:rPr>
              <a:t> </a:t>
            </a:r>
            <a:r>
              <a:rPr lang="en-US" b="1" dirty="0" err="1" smtClean="0">
                <a:solidFill>
                  <a:srgbClr val="FFFF00"/>
                </a:solidFill>
              </a:rPr>
              <a:t>cùng</a:t>
            </a:r>
            <a:r>
              <a:rPr lang="en-US" b="1" dirty="0" smtClean="0">
                <a:solidFill>
                  <a:srgbClr val="FFFF00"/>
                </a:solidFill>
              </a:rPr>
              <a:t> </a:t>
            </a:r>
            <a:r>
              <a:rPr lang="en-US" b="1" dirty="0" err="1" smtClean="0">
                <a:solidFill>
                  <a:srgbClr val="FFFF00"/>
                </a:solidFill>
              </a:rPr>
              <a:t>nhau</a:t>
            </a:r>
            <a:r>
              <a:rPr lang="en-US" b="1" dirty="0" smtClean="0">
                <a:solidFill>
                  <a:srgbClr val="FFFF00"/>
                </a:solidFill>
              </a:rPr>
              <a:t> </a:t>
            </a:r>
            <a:r>
              <a:rPr lang="en-US" b="1" dirty="0" err="1" smtClean="0">
                <a:solidFill>
                  <a:srgbClr val="FFFF00"/>
                </a:solidFill>
              </a:rPr>
              <a:t>thực</a:t>
            </a:r>
            <a:r>
              <a:rPr lang="en-US" b="1" dirty="0" smtClean="0">
                <a:solidFill>
                  <a:srgbClr val="FFFF00"/>
                </a:solidFill>
              </a:rPr>
              <a:t> </a:t>
            </a:r>
            <a:r>
              <a:rPr lang="en-US" b="1" dirty="0" err="1" smtClean="0">
                <a:solidFill>
                  <a:srgbClr val="FFFF00"/>
                </a:solidFill>
              </a:rPr>
              <a:t>hành</a:t>
            </a:r>
            <a:r>
              <a:rPr lang="en-US" b="1" dirty="0" smtClean="0">
                <a:solidFill>
                  <a:srgbClr val="FFFF00"/>
                </a:solidFill>
              </a:rPr>
              <a:t> </a:t>
            </a:r>
            <a:r>
              <a:rPr lang="en-US" b="1" dirty="0" err="1" smtClean="0">
                <a:solidFill>
                  <a:srgbClr val="FFFF00"/>
                </a:solidFill>
              </a:rPr>
              <a:t>làm</a:t>
            </a:r>
            <a:r>
              <a:rPr lang="en-US" b="1" dirty="0" smtClean="0">
                <a:solidFill>
                  <a:srgbClr val="FFFF00"/>
                </a:solidFill>
              </a:rPr>
              <a:t> </a:t>
            </a:r>
            <a:r>
              <a:rPr lang="en-US" b="1" dirty="0" err="1" smtClean="0">
                <a:solidFill>
                  <a:srgbClr val="FFFF00"/>
                </a:solidFill>
              </a:rPr>
              <a:t>các</a:t>
            </a:r>
            <a:r>
              <a:rPr lang="en-US" b="1" dirty="0" smtClean="0">
                <a:solidFill>
                  <a:srgbClr val="FFFF00"/>
                </a:solidFill>
              </a:rPr>
              <a:t> </a:t>
            </a:r>
            <a:r>
              <a:rPr lang="en-US" b="1" dirty="0" err="1" smtClean="0">
                <a:solidFill>
                  <a:srgbClr val="FFFF00"/>
                </a:solidFill>
              </a:rPr>
              <a:t>việc</a:t>
            </a:r>
            <a:r>
              <a:rPr lang="en-US" b="1" dirty="0" smtClean="0">
                <a:solidFill>
                  <a:srgbClr val="FFFF00"/>
                </a:solidFill>
              </a:rPr>
              <a:t> </a:t>
            </a:r>
            <a:r>
              <a:rPr lang="en-US" b="1" dirty="0" err="1" smtClean="0">
                <a:solidFill>
                  <a:srgbClr val="FFFF00"/>
                </a:solidFill>
              </a:rPr>
              <a:t>thiện</a:t>
            </a:r>
            <a:r>
              <a:rPr lang="en-US" b="1" dirty="0" smtClean="0">
                <a:solidFill>
                  <a:srgbClr val="FFFF00"/>
                </a:solidFill>
              </a:rPr>
              <a:t> </a:t>
            </a:r>
            <a:r>
              <a:rPr lang="en-US" b="1" dirty="0" err="1" smtClean="0">
                <a:solidFill>
                  <a:srgbClr val="FFFF00"/>
                </a:solidFill>
              </a:rPr>
              <a:t>và</a:t>
            </a:r>
            <a:r>
              <a:rPr lang="en-US" b="1" dirty="0" smtClean="0">
                <a:solidFill>
                  <a:srgbClr val="FFFF00"/>
                </a:solidFill>
              </a:rPr>
              <a:t> </a:t>
            </a:r>
            <a:r>
              <a:rPr lang="en-US" b="1" dirty="0" err="1" smtClean="0">
                <a:solidFill>
                  <a:srgbClr val="FFFF00"/>
                </a:solidFill>
              </a:rPr>
              <a:t>áp</a:t>
            </a:r>
            <a:r>
              <a:rPr lang="en-US" b="1" dirty="0" smtClean="0">
                <a:solidFill>
                  <a:srgbClr val="FFFF00"/>
                </a:solidFill>
              </a:rPr>
              <a:t> </a:t>
            </a:r>
            <a:r>
              <a:rPr lang="en-US" b="1" dirty="0" err="1" smtClean="0">
                <a:solidFill>
                  <a:srgbClr val="FFFF00"/>
                </a:solidFill>
              </a:rPr>
              <a:t>dụng</a:t>
            </a:r>
            <a:r>
              <a:rPr lang="en-US" b="1" dirty="0" smtClean="0">
                <a:solidFill>
                  <a:srgbClr val="FFFF00"/>
                </a:solidFill>
              </a:rPr>
              <a:t> </a:t>
            </a:r>
            <a:r>
              <a:rPr lang="en-US" b="1" dirty="0" err="1" smtClean="0">
                <a:solidFill>
                  <a:srgbClr val="FFFF00"/>
                </a:solidFill>
              </a:rPr>
              <a:t>lời</a:t>
            </a:r>
            <a:r>
              <a:rPr lang="en-US" b="1" dirty="0" smtClean="0">
                <a:solidFill>
                  <a:srgbClr val="FFFF00"/>
                </a:solidFill>
              </a:rPr>
              <a:t> </a:t>
            </a:r>
            <a:r>
              <a:rPr lang="en-US" b="1" dirty="0" err="1" smtClean="0">
                <a:solidFill>
                  <a:srgbClr val="FFFF00"/>
                </a:solidFill>
              </a:rPr>
              <a:t>Phật</a:t>
            </a:r>
            <a:r>
              <a:rPr lang="en-US" b="1" dirty="0" smtClean="0">
                <a:solidFill>
                  <a:srgbClr val="FFFF00"/>
                </a:solidFill>
              </a:rPr>
              <a:t> </a:t>
            </a:r>
            <a:r>
              <a:rPr lang="en-US" b="1" dirty="0" err="1" smtClean="0">
                <a:solidFill>
                  <a:srgbClr val="FFFF00"/>
                </a:solidFill>
              </a:rPr>
              <a:t>dạy</a:t>
            </a:r>
            <a:r>
              <a:rPr lang="en-US" b="1" dirty="0" smtClean="0">
                <a:solidFill>
                  <a:srgbClr val="FFFF00"/>
                </a:solidFill>
              </a:rPr>
              <a:t> </a:t>
            </a:r>
            <a:r>
              <a:rPr lang="en-US" b="1" dirty="0" err="1" smtClean="0">
                <a:solidFill>
                  <a:srgbClr val="FFFF00"/>
                </a:solidFill>
              </a:rPr>
              <a:t>vào</a:t>
            </a:r>
            <a:r>
              <a:rPr lang="en-US" b="1" dirty="0" smtClean="0">
                <a:solidFill>
                  <a:srgbClr val="FFFF00"/>
                </a:solidFill>
              </a:rPr>
              <a:t> </a:t>
            </a:r>
            <a:r>
              <a:rPr lang="en-US" b="1" dirty="0" err="1" smtClean="0">
                <a:solidFill>
                  <a:srgbClr val="FFFF00"/>
                </a:solidFill>
              </a:rPr>
              <a:t>trong</a:t>
            </a:r>
            <a:r>
              <a:rPr lang="en-US" b="1" dirty="0" smtClean="0">
                <a:solidFill>
                  <a:srgbClr val="FFFF00"/>
                </a:solidFill>
              </a:rPr>
              <a:t> </a:t>
            </a:r>
            <a:r>
              <a:rPr lang="en-US" b="1" dirty="0" err="1" smtClean="0">
                <a:solidFill>
                  <a:srgbClr val="FFFF00"/>
                </a:solidFill>
              </a:rPr>
              <a:t>cuộc</a:t>
            </a:r>
            <a:r>
              <a:rPr lang="en-US" b="1" dirty="0" smtClean="0">
                <a:solidFill>
                  <a:srgbClr val="FFFF00"/>
                </a:solidFill>
              </a:rPr>
              <a:t> </a:t>
            </a:r>
            <a:r>
              <a:rPr lang="en-US" b="1" dirty="0" err="1" smtClean="0">
                <a:solidFill>
                  <a:srgbClr val="FFFF00"/>
                </a:solidFill>
              </a:rPr>
              <a:t>sống</a:t>
            </a:r>
            <a:r>
              <a:rPr lang="en-US" b="1" dirty="0" smtClean="0">
                <a:solidFill>
                  <a:srgbClr val="FFFF00"/>
                </a:solidFill>
              </a:rPr>
              <a:t> </a:t>
            </a:r>
            <a:r>
              <a:rPr lang="en-US" b="1" dirty="0" err="1" smtClean="0">
                <a:solidFill>
                  <a:srgbClr val="FFFF00"/>
                </a:solidFill>
              </a:rPr>
              <a:t>hằng</a:t>
            </a:r>
            <a:r>
              <a:rPr lang="en-US" b="1" dirty="0" smtClean="0">
                <a:solidFill>
                  <a:srgbClr val="FFFF00"/>
                </a:solidFill>
              </a:rPr>
              <a:t> </a:t>
            </a:r>
            <a:r>
              <a:rPr lang="en-US" b="1" dirty="0" err="1" smtClean="0">
                <a:solidFill>
                  <a:srgbClr val="FFFF00"/>
                </a:solidFill>
              </a:rPr>
              <a:t>ngày</a:t>
            </a:r>
            <a:r>
              <a:rPr lang="en-US" b="1" dirty="0" smtClean="0">
                <a:solidFill>
                  <a:srgbClr val="FFFF00"/>
                </a:solidFill>
              </a:rPr>
              <a:t>.</a:t>
            </a:r>
          </a:p>
          <a:p>
            <a:r>
              <a:rPr lang="en-US" b="1" dirty="0">
                <a:solidFill>
                  <a:srgbClr val="FFFF00"/>
                </a:solidFill>
              </a:rPr>
              <a:t/>
            </a:r>
            <a:br>
              <a:rPr lang="en-US" b="1" dirty="0">
                <a:solidFill>
                  <a:srgbClr val="FFFF00"/>
                </a:solidFill>
              </a:rPr>
            </a:br>
            <a:endParaRPr lang="en-US" b="1" dirty="0">
              <a:solidFill>
                <a:srgbClr val="FFFF00"/>
              </a:solidFill>
            </a:endParaRPr>
          </a:p>
        </p:txBody>
      </p:sp>
    </p:spTree>
  </p:cSld>
  <p:clrMapOvr>
    <a:masterClrMapping/>
  </p:clrMapOvr>
  <p:transition advClick="0" advTm="3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par>
                                <p:cTn id="9" presetID="4" presetClass="entr" presetSubtype="32"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box(out)">
                                      <p:cBhvr>
                                        <p:cTn id="11" dur="5000"/>
                                        <p:tgtEl>
                                          <p:spTgt spid="10"/>
                                        </p:tgtEl>
                                      </p:cBhvr>
                                    </p:animEffect>
                                  </p:childTnLst>
                                </p:cTn>
                              </p:par>
                            </p:childTnLst>
                          </p:cTn>
                        </p:par>
                        <p:par>
                          <p:cTn id="12" fill="hold">
                            <p:stCondLst>
                              <p:cond delay="5000"/>
                            </p:stCondLst>
                            <p:childTnLst>
                              <p:par>
                                <p:cTn id="13" presetID="2" presetClass="entr" presetSubtype="1" fill="hold" grpId="0" nodeType="afterEffect">
                                  <p:stCondLst>
                                    <p:cond delay="0"/>
                                  </p:stCondLst>
                                  <p:iterate type="wd">
                                    <p:tmPct val="10000"/>
                                  </p:iterate>
                                  <p:childTnLst>
                                    <p:set>
                                      <p:cBhvr>
                                        <p:cTn id="14" dur="1" fill="hold">
                                          <p:stCondLst>
                                            <p:cond delay="0"/>
                                          </p:stCondLst>
                                        </p:cTn>
                                        <p:tgtEl>
                                          <p:spTgt spid="13"/>
                                        </p:tgtEl>
                                        <p:attrNameLst>
                                          <p:attrName>style.visibility</p:attrName>
                                        </p:attrNameLst>
                                      </p:cBhvr>
                                      <p:to>
                                        <p:strVal val="visible"/>
                                      </p:to>
                                    </p:set>
                                    <p:anim calcmode="lin" valueType="num">
                                      <p:cBhvr additive="base">
                                        <p:cTn id="15" dur="2000" fill="hold"/>
                                        <p:tgtEl>
                                          <p:spTgt spid="13"/>
                                        </p:tgtEl>
                                        <p:attrNameLst>
                                          <p:attrName>ppt_x</p:attrName>
                                        </p:attrNameLst>
                                      </p:cBhvr>
                                      <p:tavLst>
                                        <p:tav tm="0">
                                          <p:val>
                                            <p:strVal val="#ppt_x"/>
                                          </p:val>
                                        </p:tav>
                                        <p:tav tm="100000">
                                          <p:val>
                                            <p:strVal val="#ppt_x"/>
                                          </p:val>
                                        </p:tav>
                                      </p:tavLst>
                                    </p:anim>
                                    <p:anim calcmode="lin" valueType="num">
                                      <p:cBhvr additive="base">
                                        <p:cTn id="16" dur="2000" fill="hold"/>
                                        <p:tgtEl>
                                          <p:spTgt spid="1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phat1.gif"/>
          <p:cNvPicPr>
            <a:picLocks noChangeAspect="1"/>
          </p:cNvPicPr>
          <p:nvPr/>
        </p:nvPicPr>
        <p:blipFill>
          <a:blip r:embed="rId2" cstate="print"/>
          <a:srcRect/>
          <a:stretch>
            <a:fillRect/>
          </a:stretch>
        </p:blipFill>
        <p:spPr bwMode="auto">
          <a:xfrm>
            <a:off x="533400" y="533400"/>
            <a:ext cx="1600200" cy="3167063"/>
          </a:xfrm>
          <a:prstGeom prst="rect">
            <a:avLst/>
          </a:prstGeom>
          <a:noFill/>
          <a:ln w="9525">
            <a:noFill/>
            <a:miter lim="800000"/>
            <a:headEnd/>
            <a:tailEnd/>
          </a:ln>
        </p:spPr>
      </p:pic>
      <p:pic>
        <p:nvPicPr>
          <p:cNvPr id="6" name="Picture 5" descr="phat1.gif"/>
          <p:cNvPicPr>
            <a:picLocks noChangeAspect="1"/>
          </p:cNvPicPr>
          <p:nvPr/>
        </p:nvPicPr>
        <p:blipFill>
          <a:blip r:embed="rId2" cstate="print"/>
          <a:srcRect/>
          <a:stretch>
            <a:fillRect/>
          </a:stretch>
        </p:blipFill>
        <p:spPr bwMode="auto">
          <a:xfrm>
            <a:off x="1752600" y="533400"/>
            <a:ext cx="1600200" cy="3167063"/>
          </a:xfrm>
          <a:prstGeom prst="rect">
            <a:avLst/>
          </a:prstGeom>
          <a:noFill/>
          <a:ln w="9525">
            <a:noFill/>
            <a:miter lim="800000"/>
            <a:headEnd/>
            <a:tailEnd/>
          </a:ln>
        </p:spPr>
      </p:pic>
      <p:pic>
        <p:nvPicPr>
          <p:cNvPr id="7" name="Picture 6" descr="phat1.gif"/>
          <p:cNvPicPr>
            <a:picLocks noChangeAspect="1"/>
          </p:cNvPicPr>
          <p:nvPr/>
        </p:nvPicPr>
        <p:blipFill>
          <a:blip r:embed="rId2" cstate="print"/>
          <a:srcRect/>
          <a:stretch>
            <a:fillRect/>
          </a:stretch>
        </p:blipFill>
        <p:spPr bwMode="auto">
          <a:xfrm>
            <a:off x="2971800" y="685800"/>
            <a:ext cx="1600200" cy="3167063"/>
          </a:xfrm>
          <a:prstGeom prst="rect">
            <a:avLst/>
          </a:prstGeom>
          <a:noFill/>
          <a:ln w="9525">
            <a:noFill/>
            <a:miter lim="800000"/>
            <a:headEnd/>
            <a:tailEnd/>
          </a:ln>
        </p:spPr>
      </p:pic>
      <p:pic>
        <p:nvPicPr>
          <p:cNvPr id="8" name="Picture 7" descr="phat1.gif"/>
          <p:cNvPicPr>
            <a:picLocks noChangeAspect="1"/>
          </p:cNvPicPr>
          <p:nvPr/>
        </p:nvPicPr>
        <p:blipFill>
          <a:blip r:embed="rId2" cstate="print"/>
          <a:srcRect/>
          <a:stretch>
            <a:fillRect/>
          </a:stretch>
        </p:blipFill>
        <p:spPr bwMode="auto">
          <a:xfrm>
            <a:off x="5715000" y="762000"/>
            <a:ext cx="1600200" cy="3167063"/>
          </a:xfrm>
          <a:prstGeom prst="rect">
            <a:avLst/>
          </a:prstGeom>
          <a:noFill/>
          <a:ln w="9525">
            <a:noFill/>
            <a:miter lim="800000"/>
            <a:headEnd/>
            <a:tailEnd/>
          </a:ln>
        </p:spPr>
      </p:pic>
      <p:pic>
        <p:nvPicPr>
          <p:cNvPr id="9" name="Picture 8" descr="phat1.gif"/>
          <p:cNvPicPr>
            <a:picLocks noChangeAspect="1"/>
          </p:cNvPicPr>
          <p:nvPr/>
        </p:nvPicPr>
        <p:blipFill>
          <a:blip r:embed="rId2" cstate="print"/>
          <a:srcRect/>
          <a:stretch>
            <a:fillRect/>
          </a:stretch>
        </p:blipFill>
        <p:spPr bwMode="auto">
          <a:xfrm>
            <a:off x="4419600" y="762000"/>
            <a:ext cx="1600200" cy="3167063"/>
          </a:xfrm>
          <a:prstGeom prst="rect">
            <a:avLst/>
          </a:prstGeom>
          <a:noFill/>
          <a:ln w="9525">
            <a:noFill/>
            <a:miter lim="800000"/>
            <a:headEnd/>
            <a:tailEnd/>
          </a:ln>
        </p:spPr>
      </p:pic>
      <p:pic>
        <p:nvPicPr>
          <p:cNvPr id="10" name="Picture 9" descr="phat1.gif"/>
          <p:cNvPicPr>
            <a:picLocks noChangeAspect="1"/>
          </p:cNvPicPr>
          <p:nvPr/>
        </p:nvPicPr>
        <p:blipFill>
          <a:blip r:embed="rId2" cstate="print"/>
          <a:srcRect/>
          <a:stretch>
            <a:fillRect/>
          </a:stretch>
        </p:blipFill>
        <p:spPr bwMode="auto">
          <a:xfrm>
            <a:off x="7010400" y="838200"/>
            <a:ext cx="1600200" cy="3167063"/>
          </a:xfrm>
          <a:prstGeom prst="rect">
            <a:avLst/>
          </a:prstGeom>
          <a:noFill/>
          <a:ln w="9525">
            <a:noFill/>
            <a:miter lim="800000"/>
            <a:headEnd/>
            <a:tailEnd/>
          </a:ln>
        </p:spPr>
      </p:pic>
      <p:pic>
        <p:nvPicPr>
          <p:cNvPr id="12" name="Picture 11" descr="phat1.gif"/>
          <p:cNvPicPr>
            <a:picLocks noChangeAspect="1"/>
          </p:cNvPicPr>
          <p:nvPr/>
        </p:nvPicPr>
        <p:blipFill>
          <a:blip r:embed="rId2" cstate="print"/>
          <a:srcRect/>
          <a:stretch>
            <a:fillRect/>
          </a:stretch>
        </p:blipFill>
        <p:spPr bwMode="auto">
          <a:xfrm>
            <a:off x="6934200" y="2819400"/>
            <a:ext cx="1600200" cy="3167063"/>
          </a:xfrm>
          <a:prstGeom prst="rect">
            <a:avLst/>
          </a:prstGeom>
          <a:noFill/>
          <a:ln w="9525">
            <a:noFill/>
            <a:miter lim="800000"/>
            <a:headEnd/>
            <a:tailEnd/>
          </a:ln>
        </p:spPr>
      </p:pic>
      <p:pic>
        <p:nvPicPr>
          <p:cNvPr id="5130" name="Picture 10" descr="phat_dan_sanhnho.gif"/>
          <p:cNvPicPr>
            <a:picLocks noChangeAspect="1"/>
          </p:cNvPicPr>
          <p:nvPr/>
        </p:nvPicPr>
        <p:blipFill>
          <a:blip r:embed="rId3" cstate="print"/>
          <a:srcRect/>
          <a:stretch>
            <a:fillRect/>
          </a:stretch>
        </p:blipFill>
        <p:spPr bwMode="auto">
          <a:xfrm>
            <a:off x="152400" y="3810000"/>
            <a:ext cx="1470025" cy="2190750"/>
          </a:xfrm>
          <a:prstGeom prst="rect">
            <a:avLst/>
          </a:prstGeom>
          <a:noFill/>
          <a:ln w="9525">
            <a:noFill/>
            <a:miter lim="800000"/>
            <a:headEnd/>
            <a:tailEnd/>
          </a:ln>
        </p:spPr>
      </p:pic>
      <p:pic>
        <p:nvPicPr>
          <p:cNvPr id="11" name="Picture 16" descr="thiepphatdan-17.jpg"/>
          <p:cNvPicPr>
            <a:picLocks noChangeAspect="1"/>
          </p:cNvPicPr>
          <p:nvPr/>
        </p:nvPicPr>
        <p:blipFill>
          <a:blip r:embed="rId4" cstate="print"/>
          <a:srcRect/>
          <a:stretch>
            <a:fillRect/>
          </a:stretch>
        </p:blipFill>
        <p:spPr bwMode="auto">
          <a:xfrm>
            <a:off x="2819400" y="4038600"/>
            <a:ext cx="3352800" cy="2095500"/>
          </a:xfrm>
          <a:prstGeom prst="rect">
            <a:avLst/>
          </a:prstGeom>
          <a:noFill/>
          <a:ln w="9525">
            <a:noFill/>
            <a:miter lim="800000"/>
            <a:headEnd/>
            <a:tailEnd/>
          </a:ln>
        </p:spPr>
      </p:pic>
    </p:spTree>
  </p:cSld>
  <p:clrMapOvr>
    <a:masterClrMapping/>
  </p:clrMapOvr>
  <p:transition advClick="0" advTm="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4" presetClass="entr" presetSubtype="32"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ox(out)">
                                      <p:cBhvr>
                                        <p:cTn id="12" dur="2000"/>
                                        <p:tgtEl>
                                          <p:spTgt spid="6"/>
                                        </p:tgtEl>
                                      </p:cBhvr>
                                    </p:animEffect>
                                  </p:childTnLst>
                                </p:cTn>
                              </p:par>
                            </p:childTnLst>
                          </p:cTn>
                        </p:par>
                        <p:par>
                          <p:cTn id="13" fill="hold">
                            <p:stCondLst>
                              <p:cond delay="2500"/>
                            </p:stCondLst>
                            <p:childTnLst>
                              <p:par>
                                <p:cTn id="14" presetID="4" presetClass="entr" presetSubtype="32" fill="hold" nodeType="after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ox(out)">
                                      <p:cBhvr>
                                        <p:cTn id="16" dur="2000"/>
                                        <p:tgtEl>
                                          <p:spTgt spid="7"/>
                                        </p:tgtEl>
                                      </p:cBhvr>
                                    </p:animEffect>
                                  </p:childTnLst>
                                </p:cTn>
                              </p:par>
                            </p:childTnLst>
                          </p:cTn>
                        </p:par>
                        <p:par>
                          <p:cTn id="17" fill="hold">
                            <p:stCondLst>
                              <p:cond delay="4500"/>
                            </p:stCondLst>
                            <p:childTnLst>
                              <p:par>
                                <p:cTn id="18" presetID="4" presetClass="entr" presetSubtype="32" fill="hold" nodeType="after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box(out)">
                                      <p:cBhvr>
                                        <p:cTn id="20" dur="3000"/>
                                        <p:tgtEl>
                                          <p:spTgt spid="9"/>
                                        </p:tgtEl>
                                      </p:cBhvr>
                                    </p:animEffect>
                                  </p:childTnLst>
                                </p:cTn>
                              </p:par>
                            </p:childTnLst>
                          </p:cTn>
                        </p:par>
                        <p:par>
                          <p:cTn id="21" fill="hold">
                            <p:stCondLst>
                              <p:cond delay="7500"/>
                            </p:stCondLst>
                            <p:childTnLst>
                              <p:par>
                                <p:cTn id="22" presetID="4" presetClass="entr" presetSubtype="32" fill="hold" nodeType="after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box(out)">
                                      <p:cBhvr>
                                        <p:cTn id="24" dur="3000"/>
                                        <p:tgtEl>
                                          <p:spTgt spid="8"/>
                                        </p:tgtEl>
                                      </p:cBhvr>
                                    </p:animEffect>
                                  </p:childTnLst>
                                </p:cTn>
                              </p:par>
                            </p:childTnLst>
                          </p:cTn>
                        </p:par>
                        <p:par>
                          <p:cTn id="25" fill="hold">
                            <p:stCondLst>
                              <p:cond delay="10500"/>
                            </p:stCondLst>
                            <p:childTnLst>
                              <p:par>
                                <p:cTn id="26" presetID="4" presetClass="entr" presetSubtype="32" fill="hold" nodeType="after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box(out)">
                                      <p:cBhvr>
                                        <p:cTn id="28" dur="5000"/>
                                        <p:tgtEl>
                                          <p:spTgt spid="10"/>
                                        </p:tgtEl>
                                      </p:cBhvr>
                                    </p:animEffect>
                                  </p:childTnLst>
                                </p:cTn>
                              </p:par>
                            </p:childTnLst>
                          </p:cTn>
                        </p:par>
                        <p:par>
                          <p:cTn id="29" fill="hold">
                            <p:stCondLst>
                              <p:cond delay="15500"/>
                            </p:stCondLst>
                            <p:childTnLst>
                              <p:par>
                                <p:cTn id="30" presetID="4" presetClass="entr" presetSubtype="32" fill="hold" nodeType="after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box(out)">
                                      <p:cBhvr>
                                        <p:cTn id="32" dur="5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5" descr="lrg-2388-hinhdong18-gif.gif"/>
          <p:cNvPicPr>
            <a:picLocks noChangeAspect="1"/>
          </p:cNvPicPr>
          <p:nvPr/>
        </p:nvPicPr>
        <p:blipFill>
          <a:blip r:embed="rId2" cstate="print"/>
          <a:stretch>
            <a:fillRect/>
          </a:stretch>
        </p:blipFill>
        <p:spPr bwMode="auto">
          <a:xfrm>
            <a:off x="-304800" y="0"/>
            <a:ext cx="9906000" cy="6858000"/>
          </a:xfrm>
          <a:prstGeom prst="rect">
            <a:avLst/>
          </a:prstGeom>
          <a:noFill/>
          <a:ln w="9525">
            <a:noFill/>
            <a:miter lim="800000"/>
            <a:headEnd/>
            <a:tailEnd/>
          </a:ln>
        </p:spPr>
      </p:pic>
      <p:sp>
        <p:nvSpPr>
          <p:cNvPr id="5123" name="Rectangle 5"/>
          <p:cNvSpPr>
            <a:spLocks noChangeArrowheads="1"/>
          </p:cNvSpPr>
          <p:nvPr/>
        </p:nvSpPr>
        <p:spPr bwMode="auto">
          <a:xfrm>
            <a:off x="152400" y="3582858"/>
            <a:ext cx="8763000" cy="2554545"/>
          </a:xfrm>
          <a:prstGeom prst="rect">
            <a:avLst/>
          </a:prstGeom>
          <a:noFill/>
          <a:ln w="9525">
            <a:noFill/>
            <a:miter lim="800000"/>
            <a:headEnd/>
            <a:tailEnd/>
          </a:ln>
        </p:spPr>
        <p:txBody>
          <a:bodyPr anchor="ctr">
            <a:spAutoFit/>
          </a:bodyPr>
          <a:lstStyle/>
          <a:p>
            <a:r>
              <a:rPr lang="en-US" sz="2000" dirty="0">
                <a:solidFill>
                  <a:srgbClr val="FF0000"/>
                </a:solidFill>
              </a:rPr>
              <a:t/>
            </a:r>
            <a:br>
              <a:rPr lang="en-US" sz="2000" dirty="0">
                <a:solidFill>
                  <a:srgbClr val="FF0000"/>
                </a:solidFill>
              </a:rPr>
            </a:br>
            <a:r>
              <a:rPr lang="en-US" sz="2000" dirty="0">
                <a:solidFill>
                  <a:srgbClr val="FF0000"/>
                </a:solidFill>
              </a:rPr>
              <a:t> The Buddha has said: “</a:t>
            </a:r>
            <a:r>
              <a:rPr lang="en-US" sz="2000" i="1" dirty="0">
                <a:solidFill>
                  <a:srgbClr val="FF0000"/>
                </a:solidFill>
              </a:rPr>
              <a:t>All people that were born on this planet have the same salty tears, the same red drops of blood, also fear swords and scimitars, and also desire to have joy and happiness.</a:t>
            </a:r>
            <a:r>
              <a:rPr lang="en-US" sz="2000" dirty="0">
                <a:solidFill>
                  <a:srgbClr val="FF0000"/>
                </a:solidFill>
              </a:rPr>
              <a:t>” Indeed, Buddhism which is very equal does not discriminate caste and race, those who have enough good conditions to cultivate and practice the Buddha’s tenets lead their joyful and happy lives for themselves and for their relatives and beloved ones in their families right in the present life.”</a:t>
            </a:r>
          </a:p>
        </p:txBody>
      </p:sp>
      <p:pic>
        <p:nvPicPr>
          <p:cNvPr id="5124" name="Picture 4" descr="book1.gif"/>
          <p:cNvPicPr>
            <a:picLocks noChangeAspect="1"/>
          </p:cNvPicPr>
          <p:nvPr/>
        </p:nvPicPr>
        <p:blipFill>
          <a:blip r:embed="rId3" cstate="print"/>
          <a:srcRect/>
          <a:stretch>
            <a:fillRect/>
          </a:stretch>
        </p:blipFill>
        <p:spPr bwMode="auto">
          <a:xfrm>
            <a:off x="6858000" y="3276600"/>
            <a:ext cx="1998400" cy="837153"/>
          </a:xfrm>
          <a:prstGeom prst="rect">
            <a:avLst/>
          </a:prstGeom>
          <a:noFill/>
          <a:ln w="9525">
            <a:noFill/>
            <a:miter lim="800000"/>
            <a:headEnd/>
            <a:tailEnd/>
          </a:ln>
        </p:spPr>
      </p:pic>
      <p:pic>
        <p:nvPicPr>
          <p:cNvPr id="6" name="Picture 5" descr="lrg-2389-hinhdong20-gif.gif"/>
          <p:cNvPicPr>
            <a:picLocks noChangeAspect="1"/>
          </p:cNvPicPr>
          <p:nvPr/>
        </p:nvPicPr>
        <p:blipFill>
          <a:blip r:embed="rId4" cstate="print"/>
          <a:stretch>
            <a:fillRect/>
          </a:stretch>
        </p:blipFill>
        <p:spPr>
          <a:xfrm>
            <a:off x="3886200" y="2057400"/>
            <a:ext cx="1371600" cy="1428750"/>
          </a:xfrm>
          <a:prstGeom prst="rect">
            <a:avLst/>
          </a:prstGeom>
        </p:spPr>
      </p:pic>
      <p:pic>
        <p:nvPicPr>
          <p:cNvPr id="8" name="Picture 7" descr="bonsu-02.gif"/>
          <p:cNvPicPr>
            <a:picLocks noChangeAspect="1"/>
          </p:cNvPicPr>
          <p:nvPr/>
        </p:nvPicPr>
        <p:blipFill>
          <a:blip r:embed="rId5" cstate="print"/>
          <a:stretch>
            <a:fillRect/>
          </a:stretch>
        </p:blipFill>
        <p:spPr>
          <a:xfrm>
            <a:off x="2438400" y="3581400"/>
            <a:ext cx="4267200" cy="400050"/>
          </a:xfrm>
          <a:prstGeom prst="rect">
            <a:avLst/>
          </a:prstGeom>
        </p:spPr>
      </p:pic>
      <p:sp>
        <p:nvSpPr>
          <p:cNvPr id="7" name="Rectangle 5"/>
          <p:cNvSpPr>
            <a:spLocks noChangeArrowheads="1"/>
          </p:cNvSpPr>
          <p:nvPr/>
        </p:nvSpPr>
        <p:spPr bwMode="auto">
          <a:xfrm>
            <a:off x="0" y="381000"/>
            <a:ext cx="8763000" cy="2554545"/>
          </a:xfrm>
          <a:prstGeom prst="rect">
            <a:avLst/>
          </a:prstGeom>
          <a:noFill/>
          <a:ln w="9525">
            <a:noFill/>
            <a:miter lim="800000"/>
            <a:headEnd/>
            <a:tailEnd/>
          </a:ln>
        </p:spPr>
        <p:txBody>
          <a:bodyPr anchor="ctr">
            <a:spAutoFit/>
          </a:bodyPr>
          <a:lstStyle/>
          <a:p>
            <a:r>
              <a:rPr lang="en-US" sz="2000" dirty="0" err="1">
                <a:solidFill>
                  <a:srgbClr val="FFFF00"/>
                </a:solidFill>
              </a:rPr>
              <a:t>Đức</a:t>
            </a:r>
            <a:r>
              <a:rPr lang="en-US" sz="2000" dirty="0">
                <a:solidFill>
                  <a:srgbClr val="FFFF00"/>
                </a:solidFill>
              </a:rPr>
              <a:t> </a:t>
            </a:r>
            <a:r>
              <a:rPr lang="en-US" sz="2000" dirty="0" err="1">
                <a:solidFill>
                  <a:srgbClr val="FFFF00"/>
                </a:solidFill>
              </a:rPr>
              <a:t>Phật</a:t>
            </a:r>
            <a:r>
              <a:rPr lang="en-US" sz="2000" dirty="0">
                <a:solidFill>
                  <a:srgbClr val="FFFF00"/>
                </a:solidFill>
              </a:rPr>
              <a:t> </a:t>
            </a:r>
            <a:r>
              <a:rPr lang="en-US" sz="2000" dirty="0" err="1">
                <a:solidFill>
                  <a:srgbClr val="FFFF00"/>
                </a:solidFill>
              </a:rPr>
              <a:t>dạy</a:t>
            </a:r>
            <a:r>
              <a:rPr lang="en-US" sz="2000" dirty="0">
                <a:solidFill>
                  <a:srgbClr val="FFFF00"/>
                </a:solidFill>
              </a:rPr>
              <a:t>: “</a:t>
            </a:r>
            <a:r>
              <a:rPr lang="en-US" sz="2000" i="1" dirty="0" err="1">
                <a:solidFill>
                  <a:srgbClr val="FFFF00"/>
                </a:solidFill>
              </a:rPr>
              <a:t>Mọi</a:t>
            </a:r>
            <a:r>
              <a:rPr lang="en-US" sz="2000" i="1" dirty="0">
                <a:solidFill>
                  <a:srgbClr val="FFFF00"/>
                </a:solidFill>
              </a:rPr>
              <a:t> </a:t>
            </a:r>
            <a:r>
              <a:rPr lang="en-US" sz="2000" i="1" dirty="0" err="1">
                <a:solidFill>
                  <a:srgbClr val="FFFF00"/>
                </a:solidFill>
              </a:rPr>
              <a:t>người</a:t>
            </a:r>
            <a:r>
              <a:rPr lang="en-US" sz="2000" i="1" dirty="0">
                <a:solidFill>
                  <a:srgbClr val="FFFF00"/>
                </a:solidFill>
              </a:rPr>
              <a:t> </a:t>
            </a:r>
            <a:r>
              <a:rPr lang="en-US" sz="2000" i="1" dirty="0" err="1">
                <a:solidFill>
                  <a:srgbClr val="FFFF00"/>
                </a:solidFill>
              </a:rPr>
              <a:t>sinh</a:t>
            </a:r>
            <a:r>
              <a:rPr lang="en-US" sz="2000" i="1" dirty="0">
                <a:solidFill>
                  <a:srgbClr val="FFFF00"/>
                </a:solidFill>
              </a:rPr>
              <a:t> </a:t>
            </a:r>
            <a:r>
              <a:rPr lang="en-US" sz="2000" i="1" dirty="0" err="1">
                <a:solidFill>
                  <a:srgbClr val="FFFF00"/>
                </a:solidFill>
              </a:rPr>
              <a:t>ra</a:t>
            </a:r>
            <a:r>
              <a:rPr lang="en-US" sz="2000" i="1" dirty="0">
                <a:solidFill>
                  <a:srgbClr val="FFFF00"/>
                </a:solidFill>
              </a:rPr>
              <a:t> </a:t>
            </a:r>
            <a:r>
              <a:rPr lang="en-US" sz="2000" i="1" dirty="0" err="1">
                <a:solidFill>
                  <a:srgbClr val="FFFF00"/>
                </a:solidFill>
              </a:rPr>
              <a:t>trên</a:t>
            </a:r>
            <a:r>
              <a:rPr lang="en-US" sz="2000" i="1" dirty="0">
                <a:solidFill>
                  <a:srgbClr val="FFFF00"/>
                </a:solidFill>
              </a:rPr>
              <a:t> </a:t>
            </a:r>
            <a:r>
              <a:rPr lang="en-US" sz="2000" i="1" dirty="0" err="1">
                <a:solidFill>
                  <a:srgbClr val="FFFF00"/>
                </a:solidFill>
              </a:rPr>
              <a:t>hành</a:t>
            </a:r>
            <a:r>
              <a:rPr lang="en-US" sz="2000" i="1" dirty="0">
                <a:solidFill>
                  <a:srgbClr val="FFFF00"/>
                </a:solidFill>
              </a:rPr>
              <a:t> </a:t>
            </a:r>
            <a:r>
              <a:rPr lang="en-US" sz="2000" i="1" dirty="0" err="1">
                <a:solidFill>
                  <a:srgbClr val="FFFF00"/>
                </a:solidFill>
              </a:rPr>
              <a:t>tinh</a:t>
            </a:r>
            <a:r>
              <a:rPr lang="en-US" sz="2000" i="1" dirty="0">
                <a:solidFill>
                  <a:srgbClr val="FFFF00"/>
                </a:solidFill>
              </a:rPr>
              <a:t> </a:t>
            </a:r>
            <a:r>
              <a:rPr lang="en-US" sz="2000" i="1" dirty="0" err="1">
                <a:solidFill>
                  <a:srgbClr val="FFFF00"/>
                </a:solidFill>
              </a:rPr>
              <a:t>này</a:t>
            </a:r>
            <a:r>
              <a:rPr lang="en-US" sz="2000" i="1" dirty="0">
                <a:solidFill>
                  <a:srgbClr val="FFFF00"/>
                </a:solidFill>
              </a:rPr>
              <a:t>, </a:t>
            </a:r>
            <a:r>
              <a:rPr lang="en-US" sz="2000" i="1" dirty="0" err="1">
                <a:solidFill>
                  <a:srgbClr val="FFFF00"/>
                </a:solidFill>
              </a:rPr>
              <a:t>ai</a:t>
            </a:r>
            <a:r>
              <a:rPr lang="en-US" sz="2000" i="1" dirty="0">
                <a:solidFill>
                  <a:srgbClr val="FFFF00"/>
                </a:solidFill>
              </a:rPr>
              <a:t> </a:t>
            </a:r>
            <a:r>
              <a:rPr lang="en-US" sz="2000" i="1" dirty="0" err="1">
                <a:solidFill>
                  <a:srgbClr val="FFFF00"/>
                </a:solidFill>
              </a:rPr>
              <a:t>cũng</a:t>
            </a:r>
            <a:r>
              <a:rPr lang="en-US" sz="2000" i="1" dirty="0">
                <a:solidFill>
                  <a:srgbClr val="FFFF00"/>
                </a:solidFill>
              </a:rPr>
              <a:t> </a:t>
            </a:r>
            <a:r>
              <a:rPr lang="en-US" sz="2000" i="1" dirty="0" err="1">
                <a:solidFill>
                  <a:srgbClr val="FFFF00"/>
                </a:solidFill>
              </a:rPr>
              <a:t>có</a:t>
            </a:r>
            <a:r>
              <a:rPr lang="en-US" sz="2000" i="1" dirty="0">
                <a:solidFill>
                  <a:srgbClr val="FFFF00"/>
                </a:solidFill>
              </a:rPr>
              <a:t> </a:t>
            </a:r>
            <a:r>
              <a:rPr lang="en-US" sz="2000" i="1" dirty="0" err="1">
                <a:solidFill>
                  <a:srgbClr val="FFFF00"/>
                </a:solidFill>
              </a:rPr>
              <a:t>giọt</a:t>
            </a:r>
            <a:r>
              <a:rPr lang="en-US" sz="2000" i="1" dirty="0">
                <a:solidFill>
                  <a:srgbClr val="FFFF00"/>
                </a:solidFill>
              </a:rPr>
              <a:t> </a:t>
            </a:r>
            <a:r>
              <a:rPr lang="en-US" sz="2000" i="1" dirty="0" err="1">
                <a:solidFill>
                  <a:srgbClr val="FFFF00"/>
                </a:solidFill>
              </a:rPr>
              <a:t>nước</a:t>
            </a:r>
            <a:r>
              <a:rPr lang="en-US" sz="2000" i="1" dirty="0">
                <a:solidFill>
                  <a:srgbClr val="FFFF00"/>
                </a:solidFill>
              </a:rPr>
              <a:t> </a:t>
            </a:r>
            <a:r>
              <a:rPr lang="en-US" sz="2000" i="1" dirty="0" err="1">
                <a:solidFill>
                  <a:srgbClr val="FFFF00"/>
                </a:solidFill>
              </a:rPr>
              <a:t>mắt</a:t>
            </a:r>
            <a:r>
              <a:rPr lang="en-US" sz="2000" i="1" dirty="0">
                <a:solidFill>
                  <a:srgbClr val="FFFF00"/>
                </a:solidFill>
              </a:rPr>
              <a:t> </a:t>
            </a:r>
            <a:r>
              <a:rPr lang="en-US" sz="2000" i="1" dirty="0" err="1">
                <a:solidFill>
                  <a:srgbClr val="FFFF00"/>
                </a:solidFill>
              </a:rPr>
              <a:t>cùng</a:t>
            </a:r>
            <a:r>
              <a:rPr lang="en-US" sz="2000" i="1" dirty="0">
                <a:solidFill>
                  <a:srgbClr val="FFFF00"/>
                </a:solidFill>
              </a:rPr>
              <a:t> </a:t>
            </a:r>
            <a:r>
              <a:rPr lang="en-US" sz="2000" i="1" dirty="0" err="1">
                <a:solidFill>
                  <a:srgbClr val="FFFF00"/>
                </a:solidFill>
              </a:rPr>
              <a:t>mặn</a:t>
            </a:r>
            <a:r>
              <a:rPr lang="en-US" sz="2000" i="1" dirty="0">
                <a:solidFill>
                  <a:srgbClr val="FFFF00"/>
                </a:solidFill>
              </a:rPr>
              <a:t>, </a:t>
            </a:r>
            <a:r>
              <a:rPr lang="en-US" sz="2000" i="1" dirty="0" err="1">
                <a:solidFill>
                  <a:srgbClr val="FFFF00"/>
                </a:solidFill>
              </a:rPr>
              <a:t>giọt</a:t>
            </a:r>
            <a:r>
              <a:rPr lang="en-US" sz="2000" i="1" dirty="0">
                <a:solidFill>
                  <a:srgbClr val="FFFF00"/>
                </a:solidFill>
              </a:rPr>
              <a:t> </a:t>
            </a:r>
            <a:r>
              <a:rPr lang="en-US" sz="2000" i="1" dirty="0" err="1">
                <a:solidFill>
                  <a:srgbClr val="FFFF00"/>
                </a:solidFill>
              </a:rPr>
              <a:t>máu</a:t>
            </a:r>
            <a:r>
              <a:rPr lang="en-US" sz="2000" i="1" dirty="0">
                <a:solidFill>
                  <a:srgbClr val="FFFF00"/>
                </a:solidFill>
              </a:rPr>
              <a:t> </a:t>
            </a:r>
            <a:r>
              <a:rPr lang="en-US" sz="2000" i="1" dirty="0" err="1">
                <a:solidFill>
                  <a:srgbClr val="FFFF00"/>
                </a:solidFill>
              </a:rPr>
              <a:t>cùng</a:t>
            </a:r>
            <a:r>
              <a:rPr lang="en-US" sz="2000" i="1" dirty="0">
                <a:solidFill>
                  <a:srgbClr val="FFFF00"/>
                </a:solidFill>
              </a:rPr>
              <a:t> </a:t>
            </a:r>
            <a:r>
              <a:rPr lang="en-US" sz="2000" i="1" dirty="0" err="1">
                <a:solidFill>
                  <a:srgbClr val="FFFF00"/>
                </a:solidFill>
              </a:rPr>
              <a:t>đỏ</a:t>
            </a:r>
            <a:r>
              <a:rPr lang="en-US" sz="2000" i="1" dirty="0">
                <a:solidFill>
                  <a:srgbClr val="FFFF00"/>
                </a:solidFill>
              </a:rPr>
              <a:t>, </a:t>
            </a:r>
            <a:r>
              <a:rPr lang="en-US" sz="2000" i="1" dirty="0" err="1">
                <a:solidFill>
                  <a:srgbClr val="FFFF00"/>
                </a:solidFill>
              </a:rPr>
              <a:t>ai</a:t>
            </a:r>
            <a:r>
              <a:rPr lang="en-US" sz="2000" i="1" dirty="0">
                <a:solidFill>
                  <a:srgbClr val="FFFF00"/>
                </a:solidFill>
              </a:rPr>
              <a:t> </a:t>
            </a:r>
            <a:r>
              <a:rPr lang="en-US" sz="2000" i="1" dirty="0" err="1">
                <a:solidFill>
                  <a:srgbClr val="FFFF00"/>
                </a:solidFill>
              </a:rPr>
              <a:t>cũng</a:t>
            </a:r>
            <a:r>
              <a:rPr lang="en-US" sz="2000" i="1" dirty="0">
                <a:solidFill>
                  <a:srgbClr val="FFFF00"/>
                </a:solidFill>
              </a:rPr>
              <a:t> </a:t>
            </a:r>
            <a:r>
              <a:rPr lang="en-US" sz="2000" i="1" dirty="0" err="1">
                <a:solidFill>
                  <a:srgbClr val="FFFF00"/>
                </a:solidFill>
              </a:rPr>
              <a:t>sợ</a:t>
            </a:r>
            <a:r>
              <a:rPr lang="en-US" sz="2000" i="1" dirty="0">
                <a:solidFill>
                  <a:srgbClr val="FFFF00"/>
                </a:solidFill>
              </a:rPr>
              <a:t> </a:t>
            </a:r>
            <a:r>
              <a:rPr lang="en-US" sz="2000" i="1" dirty="0" err="1">
                <a:solidFill>
                  <a:srgbClr val="FFFF00"/>
                </a:solidFill>
              </a:rPr>
              <a:t>gươm</a:t>
            </a:r>
            <a:r>
              <a:rPr lang="en-US" sz="2000" i="1" dirty="0">
                <a:solidFill>
                  <a:srgbClr val="FFFF00"/>
                </a:solidFill>
              </a:rPr>
              <a:t> </a:t>
            </a:r>
            <a:r>
              <a:rPr lang="en-US" sz="2000" i="1" dirty="0" err="1">
                <a:solidFill>
                  <a:srgbClr val="FFFF00"/>
                </a:solidFill>
              </a:rPr>
              <a:t>đao</a:t>
            </a:r>
            <a:r>
              <a:rPr lang="en-US" sz="2000" i="1" dirty="0">
                <a:solidFill>
                  <a:srgbClr val="FFFF00"/>
                </a:solidFill>
              </a:rPr>
              <a:t>, </a:t>
            </a:r>
            <a:r>
              <a:rPr lang="en-US" sz="2000" i="1" dirty="0" err="1">
                <a:solidFill>
                  <a:srgbClr val="FFFF00"/>
                </a:solidFill>
              </a:rPr>
              <a:t>và</a:t>
            </a:r>
            <a:r>
              <a:rPr lang="en-US" sz="2000" i="1" dirty="0">
                <a:solidFill>
                  <a:srgbClr val="FFFF00"/>
                </a:solidFill>
              </a:rPr>
              <a:t> </a:t>
            </a:r>
            <a:r>
              <a:rPr lang="en-US" sz="2000" i="1" dirty="0" err="1">
                <a:solidFill>
                  <a:srgbClr val="FFFF00"/>
                </a:solidFill>
              </a:rPr>
              <a:t>ai</a:t>
            </a:r>
            <a:r>
              <a:rPr lang="en-US" sz="2000" i="1" dirty="0">
                <a:solidFill>
                  <a:srgbClr val="FFFF00"/>
                </a:solidFill>
              </a:rPr>
              <a:t> </a:t>
            </a:r>
            <a:r>
              <a:rPr lang="en-US" sz="2000" i="1" dirty="0" err="1">
                <a:solidFill>
                  <a:srgbClr val="FFFF00"/>
                </a:solidFill>
              </a:rPr>
              <a:t>cũng</a:t>
            </a:r>
            <a:r>
              <a:rPr lang="en-US" sz="2000" i="1" dirty="0">
                <a:solidFill>
                  <a:srgbClr val="FFFF00"/>
                </a:solidFill>
              </a:rPr>
              <a:t> </a:t>
            </a:r>
            <a:r>
              <a:rPr lang="en-US" sz="2000" i="1" dirty="0" err="1">
                <a:solidFill>
                  <a:srgbClr val="FFFF00"/>
                </a:solidFill>
              </a:rPr>
              <a:t>muốn</a:t>
            </a:r>
            <a:r>
              <a:rPr lang="en-US" sz="2000" i="1" dirty="0">
                <a:solidFill>
                  <a:srgbClr val="FFFF00"/>
                </a:solidFill>
              </a:rPr>
              <a:t> </a:t>
            </a:r>
            <a:r>
              <a:rPr lang="en-US" sz="2000" i="1" dirty="0" err="1">
                <a:solidFill>
                  <a:srgbClr val="FFFF00"/>
                </a:solidFill>
              </a:rPr>
              <a:t>có</a:t>
            </a:r>
            <a:r>
              <a:rPr lang="en-US" sz="2000" i="1" dirty="0">
                <a:solidFill>
                  <a:srgbClr val="FFFF00"/>
                </a:solidFill>
              </a:rPr>
              <a:t> </a:t>
            </a:r>
            <a:r>
              <a:rPr lang="en-US" sz="2000" i="1" dirty="0" err="1">
                <a:solidFill>
                  <a:srgbClr val="FFFF00"/>
                </a:solidFill>
              </a:rPr>
              <a:t>được</a:t>
            </a:r>
            <a:r>
              <a:rPr lang="en-US" sz="2000" i="1" dirty="0">
                <a:solidFill>
                  <a:srgbClr val="FFFF00"/>
                </a:solidFill>
              </a:rPr>
              <a:t> an </a:t>
            </a:r>
            <a:r>
              <a:rPr lang="en-US" sz="2000" i="1" dirty="0" err="1">
                <a:solidFill>
                  <a:srgbClr val="FFFF00"/>
                </a:solidFill>
              </a:rPr>
              <a:t>vui</a:t>
            </a:r>
            <a:r>
              <a:rPr lang="en-US" sz="2000" i="1" dirty="0">
                <a:solidFill>
                  <a:srgbClr val="FFFF00"/>
                </a:solidFill>
              </a:rPr>
              <a:t> </a:t>
            </a:r>
            <a:r>
              <a:rPr lang="en-US" sz="2000" i="1" dirty="0" err="1">
                <a:solidFill>
                  <a:srgbClr val="FFFF00"/>
                </a:solidFill>
              </a:rPr>
              <a:t>và</a:t>
            </a:r>
            <a:r>
              <a:rPr lang="en-US" sz="2000" i="1" dirty="0">
                <a:solidFill>
                  <a:srgbClr val="FFFF00"/>
                </a:solidFill>
              </a:rPr>
              <a:t> </a:t>
            </a:r>
            <a:r>
              <a:rPr lang="en-US" sz="2000" i="1" dirty="0" err="1">
                <a:solidFill>
                  <a:srgbClr val="FFFF00"/>
                </a:solidFill>
              </a:rPr>
              <a:t>hạnh</a:t>
            </a:r>
            <a:r>
              <a:rPr lang="en-US" sz="2000" i="1" dirty="0">
                <a:solidFill>
                  <a:srgbClr val="FFFF00"/>
                </a:solidFill>
              </a:rPr>
              <a:t> </a:t>
            </a:r>
            <a:r>
              <a:rPr lang="en-US" sz="2000" i="1" dirty="0" err="1">
                <a:solidFill>
                  <a:srgbClr val="FFFF00"/>
                </a:solidFill>
              </a:rPr>
              <a:t>phúc</a:t>
            </a:r>
            <a:r>
              <a:rPr lang="en-US" sz="2000" i="1" dirty="0">
                <a:solidFill>
                  <a:srgbClr val="FFFF00"/>
                </a:solidFill>
              </a:rPr>
              <a:t>.</a:t>
            </a:r>
            <a:r>
              <a:rPr lang="en-US" sz="2000" dirty="0">
                <a:solidFill>
                  <a:srgbClr val="FFFF00"/>
                </a:solidFill>
              </a:rPr>
              <a:t>” </a:t>
            </a:r>
            <a:r>
              <a:rPr lang="en-US" sz="2000" dirty="0" err="1">
                <a:solidFill>
                  <a:srgbClr val="FFFF00"/>
                </a:solidFill>
              </a:rPr>
              <a:t>Thực</a:t>
            </a:r>
            <a:r>
              <a:rPr lang="en-US" sz="2000" dirty="0">
                <a:solidFill>
                  <a:srgbClr val="FFFF00"/>
                </a:solidFill>
              </a:rPr>
              <a:t> </a:t>
            </a:r>
            <a:r>
              <a:rPr lang="en-US" sz="2000" dirty="0" err="1">
                <a:solidFill>
                  <a:srgbClr val="FFFF00"/>
                </a:solidFill>
              </a:rPr>
              <a:t>vậy</a:t>
            </a:r>
            <a:r>
              <a:rPr lang="en-US" sz="2000" dirty="0">
                <a:solidFill>
                  <a:srgbClr val="FFFF00"/>
                </a:solidFill>
              </a:rPr>
              <a:t>, </a:t>
            </a:r>
            <a:r>
              <a:rPr lang="en-US" sz="2000" dirty="0" err="1">
                <a:solidFill>
                  <a:srgbClr val="FFFF00"/>
                </a:solidFill>
              </a:rPr>
              <a:t>đạo</a:t>
            </a:r>
            <a:r>
              <a:rPr lang="en-US" sz="2000" dirty="0">
                <a:solidFill>
                  <a:srgbClr val="FFFF00"/>
                </a:solidFill>
              </a:rPr>
              <a:t> </a:t>
            </a:r>
            <a:r>
              <a:rPr lang="en-US" sz="2000" dirty="0" err="1">
                <a:solidFill>
                  <a:srgbClr val="FFFF00"/>
                </a:solidFill>
              </a:rPr>
              <a:t>Phật</a:t>
            </a:r>
            <a:r>
              <a:rPr lang="en-US" sz="2000" dirty="0">
                <a:solidFill>
                  <a:srgbClr val="FFFF00"/>
                </a:solidFill>
              </a:rPr>
              <a:t> </a:t>
            </a:r>
            <a:r>
              <a:rPr lang="en-US" sz="2000" dirty="0" err="1">
                <a:solidFill>
                  <a:srgbClr val="FFFF00"/>
                </a:solidFill>
              </a:rPr>
              <a:t>rất</a:t>
            </a:r>
            <a:r>
              <a:rPr lang="en-US" sz="2000" dirty="0">
                <a:solidFill>
                  <a:srgbClr val="FFFF00"/>
                </a:solidFill>
              </a:rPr>
              <a:t> </a:t>
            </a:r>
            <a:r>
              <a:rPr lang="en-US" sz="2000" dirty="0" err="1">
                <a:solidFill>
                  <a:srgbClr val="FFFF00"/>
                </a:solidFill>
              </a:rPr>
              <a:t>bình</a:t>
            </a:r>
            <a:r>
              <a:rPr lang="en-US" sz="2000" dirty="0">
                <a:solidFill>
                  <a:srgbClr val="FFFF00"/>
                </a:solidFill>
              </a:rPr>
              <a:t> </a:t>
            </a:r>
            <a:r>
              <a:rPr lang="en-US" sz="2000" dirty="0" err="1">
                <a:solidFill>
                  <a:srgbClr val="FFFF00"/>
                </a:solidFill>
              </a:rPr>
              <a:t>đẳng</a:t>
            </a:r>
            <a:r>
              <a:rPr lang="en-US" sz="2000" dirty="0">
                <a:solidFill>
                  <a:srgbClr val="FFFF00"/>
                </a:solidFill>
              </a:rPr>
              <a:t>, </a:t>
            </a:r>
            <a:r>
              <a:rPr lang="en-US" sz="2000" dirty="0" err="1">
                <a:solidFill>
                  <a:srgbClr val="FFFF00"/>
                </a:solidFill>
              </a:rPr>
              <a:t>không</a:t>
            </a:r>
            <a:r>
              <a:rPr lang="en-US" sz="2000" dirty="0">
                <a:solidFill>
                  <a:srgbClr val="FFFF00"/>
                </a:solidFill>
              </a:rPr>
              <a:t> </a:t>
            </a:r>
            <a:r>
              <a:rPr lang="en-US" sz="2000" dirty="0" err="1">
                <a:solidFill>
                  <a:srgbClr val="FFFF00"/>
                </a:solidFill>
              </a:rPr>
              <a:t>phân</a:t>
            </a:r>
            <a:r>
              <a:rPr lang="en-US" sz="2000" dirty="0">
                <a:solidFill>
                  <a:srgbClr val="FFFF00"/>
                </a:solidFill>
              </a:rPr>
              <a:t> </a:t>
            </a:r>
            <a:r>
              <a:rPr lang="en-US" sz="2000" dirty="0" err="1">
                <a:solidFill>
                  <a:srgbClr val="FFFF00"/>
                </a:solidFill>
              </a:rPr>
              <a:t>biệt</a:t>
            </a:r>
            <a:r>
              <a:rPr lang="en-US" sz="2000" dirty="0">
                <a:solidFill>
                  <a:srgbClr val="FFFF00"/>
                </a:solidFill>
              </a:rPr>
              <a:t> </a:t>
            </a:r>
            <a:r>
              <a:rPr lang="en-US" sz="2000" dirty="0" err="1">
                <a:solidFill>
                  <a:srgbClr val="FFFF00"/>
                </a:solidFill>
              </a:rPr>
              <a:t>giai</a:t>
            </a:r>
            <a:r>
              <a:rPr lang="en-US" sz="2000" dirty="0">
                <a:solidFill>
                  <a:srgbClr val="FFFF00"/>
                </a:solidFill>
              </a:rPr>
              <a:t> </a:t>
            </a:r>
            <a:r>
              <a:rPr lang="en-US" sz="2000" dirty="0" err="1">
                <a:solidFill>
                  <a:srgbClr val="FFFF00"/>
                </a:solidFill>
              </a:rPr>
              <a:t>cấp</a:t>
            </a:r>
            <a:r>
              <a:rPr lang="en-US" sz="2000" dirty="0">
                <a:solidFill>
                  <a:srgbClr val="FFFF00"/>
                </a:solidFill>
              </a:rPr>
              <a:t> </a:t>
            </a:r>
            <a:r>
              <a:rPr lang="en-US" sz="2000" dirty="0" err="1">
                <a:solidFill>
                  <a:srgbClr val="FFFF00"/>
                </a:solidFill>
              </a:rPr>
              <a:t>và</a:t>
            </a:r>
            <a:r>
              <a:rPr lang="en-US" sz="2000" dirty="0">
                <a:solidFill>
                  <a:srgbClr val="FFFF00"/>
                </a:solidFill>
              </a:rPr>
              <a:t> </a:t>
            </a:r>
            <a:r>
              <a:rPr lang="en-US" sz="2000" dirty="0" err="1">
                <a:solidFill>
                  <a:srgbClr val="FFFF00"/>
                </a:solidFill>
              </a:rPr>
              <a:t>chủng</a:t>
            </a:r>
            <a:r>
              <a:rPr lang="en-US" sz="2000" dirty="0">
                <a:solidFill>
                  <a:srgbClr val="FFFF00"/>
                </a:solidFill>
              </a:rPr>
              <a:t> </a:t>
            </a:r>
            <a:r>
              <a:rPr lang="en-US" sz="2000" dirty="0" err="1">
                <a:solidFill>
                  <a:srgbClr val="FFFF00"/>
                </a:solidFill>
              </a:rPr>
              <a:t>tộc</a:t>
            </a:r>
            <a:r>
              <a:rPr lang="en-US" sz="2000" dirty="0">
                <a:solidFill>
                  <a:srgbClr val="FFFF00"/>
                </a:solidFill>
              </a:rPr>
              <a:t>, </a:t>
            </a:r>
            <a:r>
              <a:rPr lang="en-US" sz="2000" dirty="0" err="1">
                <a:solidFill>
                  <a:srgbClr val="FFFF00"/>
                </a:solidFill>
              </a:rPr>
              <a:t>hễ</a:t>
            </a:r>
            <a:r>
              <a:rPr lang="en-US" sz="2000" dirty="0">
                <a:solidFill>
                  <a:srgbClr val="FFFF00"/>
                </a:solidFill>
              </a:rPr>
              <a:t> </a:t>
            </a:r>
            <a:r>
              <a:rPr lang="en-US" sz="2000" dirty="0" err="1">
                <a:solidFill>
                  <a:srgbClr val="FFFF00"/>
                </a:solidFill>
              </a:rPr>
              <a:t>ai</a:t>
            </a:r>
            <a:r>
              <a:rPr lang="en-US" sz="2000" dirty="0">
                <a:solidFill>
                  <a:srgbClr val="FFFF00"/>
                </a:solidFill>
              </a:rPr>
              <a:t> </a:t>
            </a:r>
            <a:r>
              <a:rPr lang="en-US" sz="2000" dirty="0" err="1">
                <a:solidFill>
                  <a:srgbClr val="FFFF00"/>
                </a:solidFill>
              </a:rPr>
              <a:t>có</a:t>
            </a:r>
            <a:r>
              <a:rPr lang="en-US" sz="2000" dirty="0">
                <a:solidFill>
                  <a:srgbClr val="FFFF00"/>
                </a:solidFill>
              </a:rPr>
              <a:t> </a:t>
            </a:r>
            <a:r>
              <a:rPr lang="en-US" sz="2000" dirty="0" err="1">
                <a:solidFill>
                  <a:srgbClr val="FFFF00"/>
                </a:solidFill>
              </a:rPr>
              <a:t>đủ</a:t>
            </a:r>
            <a:r>
              <a:rPr lang="en-US" sz="2000" dirty="0">
                <a:solidFill>
                  <a:srgbClr val="FFFF00"/>
                </a:solidFill>
              </a:rPr>
              <a:t> </a:t>
            </a:r>
            <a:r>
              <a:rPr lang="en-US" sz="2000" dirty="0" err="1">
                <a:solidFill>
                  <a:srgbClr val="FFFF00"/>
                </a:solidFill>
              </a:rPr>
              <a:t>duyên</a:t>
            </a:r>
            <a:r>
              <a:rPr lang="en-US" sz="2000" dirty="0">
                <a:solidFill>
                  <a:srgbClr val="FFFF00"/>
                </a:solidFill>
              </a:rPr>
              <a:t> </a:t>
            </a:r>
            <a:r>
              <a:rPr lang="en-US" sz="2000" dirty="0" err="1">
                <a:solidFill>
                  <a:srgbClr val="FFFF00"/>
                </a:solidFill>
              </a:rPr>
              <a:t>tu</a:t>
            </a:r>
            <a:r>
              <a:rPr lang="en-US" sz="2000" dirty="0">
                <a:solidFill>
                  <a:srgbClr val="FFFF00"/>
                </a:solidFill>
              </a:rPr>
              <a:t> </a:t>
            </a:r>
            <a:r>
              <a:rPr lang="en-US" sz="2000" dirty="0" err="1">
                <a:solidFill>
                  <a:srgbClr val="FFFF00"/>
                </a:solidFill>
              </a:rPr>
              <a:t>tập</a:t>
            </a:r>
            <a:r>
              <a:rPr lang="en-US" sz="2000" dirty="0">
                <a:solidFill>
                  <a:srgbClr val="FFFF00"/>
                </a:solidFill>
              </a:rPr>
              <a:t>, </a:t>
            </a:r>
            <a:r>
              <a:rPr lang="en-US" sz="2000" dirty="0" err="1">
                <a:solidFill>
                  <a:srgbClr val="FFFF00"/>
                </a:solidFill>
              </a:rPr>
              <a:t>thì</a:t>
            </a:r>
            <a:r>
              <a:rPr lang="en-US" sz="2000" dirty="0">
                <a:solidFill>
                  <a:srgbClr val="FFFF00"/>
                </a:solidFill>
              </a:rPr>
              <a:t> </a:t>
            </a:r>
            <a:r>
              <a:rPr lang="en-US" sz="2000" dirty="0" err="1">
                <a:solidFill>
                  <a:srgbClr val="FFFF00"/>
                </a:solidFill>
              </a:rPr>
              <a:t>người</a:t>
            </a:r>
            <a:r>
              <a:rPr lang="en-US" sz="2000" dirty="0">
                <a:solidFill>
                  <a:srgbClr val="FFFF00"/>
                </a:solidFill>
              </a:rPr>
              <a:t> </a:t>
            </a:r>
            <a:r>
              <a:rPr lang="en-US" sz="2000" dirty="0" err="1">
                <a:solidFill>
                  <a:srgbClr val="FFFF00"/>
                </a:solidFill>
              </a:rPr>
              <a:t>đó</a:t>
            </a:r>
            <a:r>
              <a:rPr lang="en-US" sz="2000" dirty="0">
                <a:solidFill>
                  <a:srgbClr val="FFFF00"/>
                </a:solidFill>
              </a:rPr>
              <a:t> </a:t>
            </a:r>
            <a:r>
              <a:rPr lang="en-US" sz="2000" dirty="0" err="1">
                <a:solidFill>
                  <a:srgbClr val="FFFF00"/>
                </a:solidFill>
              </a:rPr>
              <a:t>có</a:t>
            </a:r>
            <a:r>
              <a:rPr lang="en-US" sz="2000" dirty="0">
                <a:solidFill>
                  <a:srgbClr val="FFFF00"/>
                </a:solidFill>
              </a:rPr>
              <a:t> </a:t>
            </a:r>
            <a:r>
              <a:rPr lang="en-US" sz="2000" dirty="0" err="1">
                <a:solidFill>
                  <a:srgbClr val="FFFF00"/>
                </a:solidFill>
              </a:rPr>
              <a:t>được</a:t>
            </a:r>
            <a:r>
              <a:rPr lang="en-US" sz="2000" dirty="0">
                <a:solidFill>
                  <a:srgbClr val="FFFF00"/>
                </a:solidFill>
              </a:rPr>
              <a:t> </a:t>
            </a:r>
            <a:r>
              <a:rPr lang="en-US" sz="2000" dirty="0" err="1">
                <a:solidFill>
                  <a:srgbClr val="FFFF00"/>
                </a:solidFill>
              </a:rPr>
              <a:t>cuộc</a:t>
            </a:r>
            <a:r>
              <a:rPr lang="en-US" sz="2000" dirty="0">
                <a:solidFill>
                  <a:srgbClr val="FFFF00"/>
                </a:solidFill>
              </a:rPr>
              <a:t> </a:t>
            </a:r>
            <a:r>
              <a:rPr lang="en-US" sz="2000" dirty="0" err="1">
                <a:solidFill>
                  <a:srgbClr val="FFFF00"/>
                </a:solidFill>
              </a:rPr>
              <a:t>sống</a:t>
            </a:r>
            <a:r>
              <a:rPr lang="en-US" sz="2000" dirty="0">
                <a:solidFill>
                  <a:srgbClr val="FFFF00"/>
                </a:solidFill>
              </a:rPr>
              <a:t> an </a:t>
            </a:r>
            <a:r>
              <a:rPr lang="en-US" sz="2000" dirty="0" err="1">
                <a:solidFill>
                  <a:srgbClr val="FFFF00"/>
                </a:solidFill>
              </a:rPr>
              <a:t>vui</a:t>
            </a:r>
            <a:r>
              <a:rPr lang="en-US" sz="2000" dirty="0">
                <a:solidFill>
                  <a:srgbClr val="FFFF00"/>
                </a:solidFill>
              </a:rPr>
              <a:t> </a:t>
            </a:r>
            <a:r>
              <a:rPr lang="en-US" sz="2000" dirty="0" err="1">
                <a:solidFill>
                  <a:srgbClr val="FFFF00"/>
                </a:solidFill>
              </a:rPr>
              <a:t>và</a:t>
            </a:r>
            <a:r>
              <a:rPr lang="en-US" sz="2000" dirty="0">
                <a:solidFill>
                  <a:srgbClr val="FFFF00"/>
                </a:solidFill>
              </a:rPr>
              <a:t> </a:t>
            </a:r>
            <a:r>
              <a:rPr lang="en-US" sz="2000" dirty="0" err="1">
                <a:solidFill>
                  <a:srgbClr val="FFFF00"/>
                </a:solidFill>
              </a:rPr>
              <a:t>hạnh</a:t>
            </a:r>
            <a:r>
              <a:rPr lang="en-US" sz="2000" dirty="0">
                <a:solidFill>
                  <a:srgbClr val="FFFF00"/>
                </a:solidFill>
              </a:rPr>
              <a:t> </a:t>
            </a:r>
            <a:r>
              <a:rPr lang="en-US" sz="2000" dirty="0" err="1">
                <a:solidFill>
                  <a:srgbClr val="FFFF00"/>
                </a:solidFill>
              </a:rPr>
              <a:t>phúc</a:t>
            </a:r>
            <a:r>
              <a:rPr lang="en-US" sz="2000" dirty="0">
                <a:solidFill>
                  <a:srgbClr val="FFFF00"/>
                </a:solidFill>
              </a:rPr>
              <a:t> </a:t>
            </a:r>
            <a:r>
              <a:rPr lang="en-US" sz="2000" dirty="0" err="1">
                <a:solidFill>
                  <a:srgbClr val="FFFF00"/>
                </a:solidFill>
              </a:rPr>
              <a:t>cho</a:t>
            </a:r>
            <a:r>
              <a:rPr lang="en-US" sz="2000" dirty="0">
                <a:solidFill>
                  <a:srgbClr val="FFFF00"/>
                </a:solidFill>
              </a:rPr>
              <a:t> </a:t>
            </a:r>
            <a:r>
              <a:rPr lang="en-US" sz="2000" dirty="0" err="1">
                <a:solidFill>
                  <a:srgbClr val="FFFF00"/>
                </a:solidFill>
              </a:rPr>
              <a:t>mình</a:t>
            </a:r>
            <a:r>
              <a:rPr lang="en-US" sz="2000" dirty="0">
                <a:solidFill>
                  <a:srgbClr val="FFFF00"/>
                </a:solidFill>
              </a:rPr>
              <a:t> </a:t>
            </a:r>
            <a:r>
              <a:rPr lang="en-US" sz="2000" dirty="0" err="1">
                <a:solidFill>
                  <a:srgbClr val="FFFF00"/>
                </a:solidFill>
              </a:rPr>
              <a:t>và</a:t>
            </a:r>
            <a:r>
              <a:rPr lang="en-US" sz="2000" dirty="0">
                <a:solidFill>
                  <a:srgbClr val="FFFF00"/>
                </a:solidFill>
              </a:rPr>
              <a:t> </a:t>
            </a:r>
            <a:r>
              <a:rPr lang="en-US" sz="2000" dirty="0" err="1">
                <a:solidFill>
                  <a:srgbClr val="FFFF00"/>
                </a:solidFill>
              </a:rPr>
              <a:t>cho</a:t>
            </a:r>
            <a:r>
              <a:rPr lang="en-US" sz="2000" dirty="0">
                <a:solidFill>
                  <a:srgbClr val="FFFF00"/>
                </a:solidFill>
              </a:rPr>
              <a:t> </a:t>
            </a:r>
            <a:r>
              <a:rPr lang="en-US" sz="2000" dirty="0" err="1">
                <a:solidFill>
                  <a:srgbClr val="FFFF00"/>
                </a:solidFill>
              </a:rPr>
              <a:t>những</a:t>
            </a:r>
            <a:r>
              <a:rPr lang="en-US" sz="2000" dirty="0">
                <a:solidFill>
                  <a:srgbClr val="FFFF00"/>
                </a:solidFill>
              </a:rPr>
              <a:t> </a:t>
            </a:r>
            <a:r>
              <a:rPr lang="en-US" sz="2000" dirty="0" err="1">
                <a:solidFill>
                  <a:srgbClr val="FFFF00"/>
                </a:solidFill>
              </a:rPr>
              <a:t>người</a:t>
            </a:r>
            <a:r>
              <a:rPr lang="en-US" sz="2000" dirty="0">
                <a:solidFill>
                  <a:srgbClr val="FFFF00"/>
                </a:solidFill>
              </a:rPr>
              <a:t> </a:t>
            </a:r>
            <a:r>
              <a:rPr lang="en-US" sz="2000" dirty="0" err="1">
                <a:solidFill>
                  <a:srgbClr val="FFFF00"/>
                </a:solidFill>
              </a:rPr>
              <a:t>thân</a:t>
            </a:r>
            <a:r>
              <a:rPr lang="en-US" sz="2000" dirty="0">
                <a:solidFill>
                  <a:srgbClr val="FFFF00"/>
                </a:solidFill>
              </a:rPr>
              <a:t> </a:t>
            </a:r>
            <a:r>
              <a:rPr lang="en-US" sz="2000" dirty="0" err="1">
                <a:solidFill>
                  <a:srgbClr val="FFFF00"/>
                </a:solidFill>
              </a:rPr>
              <a:t>người</a:t>
            </a:r>
            <a:r>
              <a:rPr lang="en-US" sz="2000" dirty="0">
                <a:solidFill>
                  <a:srgbClr val="FFFF00"/>
                </a:solidFill>
              </a:rPr>
              <a:t> </a:t>
            </a:r>
            <a:r>
              <a:rPr lang="en-US" sz="2000" dirty="0" err="1">
                <a:solidFill>
                  <a:srgbClr val="FFFF00"/>
                </a:solidFill>
              </a:rPr>
              <a:t>thương</a:t>
            </a:r>
            <a:r>
              <a:rPr lang="en-US" sz="2000" dirty="0">
                <a:solidFill>
                  <a:srgbClr val="FFFF00"/>
                </a:solidFill>
              </a:rPr>
              <a:t> </a:t>
            </a:r>
            <a:r>
              <a:rPr lang="en-US" sz="2000" dirty="0" err="1">
                <a:solidFill>
                  <a:srgbClr val="FFFF00"/>
                </a:solidFill>
              </a:rPr>
              <a:t>trong</a:t>
            </a:r>
            <a:r>
              <a:rPr lang="en-US" sz="2000" dirty="0">
                <a:solidFill>
                  <a:srgbClr val="FFFF00"/>
                </a:solidFill>
              </a:rPr>
              <a:t> </a:t>
            </a:r>
            <a:r>
              <a:rPr lang="en-US" sz="2000" dirty="0" err="1">
                <a:solidFill>
                  <a:srgbClr val="FFFF00"/>
                </a:solidFill>
              </a:rPr>
              <a:t>gia</a:t>
            </a:r>
            <a:r>
              <a:rPr lang="en-US" sz="2000" dirty="0">
                <a:solidFill>
                  <a:srgbClr val="FFFF00"/>
                </a:solidFill>
              </a:rPr>
              <a:t> </a:t>
            </a:r>
            <a:r>
              <a:rPr lang="en-US" sz="2000" dirty="0" err="1">
                <a:solidFill>
                  <a:srgbClr val="FFFF00"/>
                </a:solidFill>
              </a:rPr>
              <a:t>đình</a:t>
            </a:r>
            <a:r>
              <a:rPr lang="en-US" sz="2000" dirty="0">
                <a:solidFill>
                  <a:srgbClr val="FFFF00"/>
                </a:solidFill>
              </a:rPr>
              <a:t> </a:t>
            </a:r>
            <a:r>
              <a:rPr lang="en-US" sz="2000" dirty="0" err="1">
                <a:solidFill>
                  <a:srgbClr val="FFFF00"/>
                </a:solidFill>
              </a:rPr>
              <a:t>của</a:t>
            </a:r>
            <a:r>
              <a:rPr lang="en-US" sz="2000" dirty="0">
                <a:solidFill>
                  <a:srgbClr val="FFFF00"/>
                </a:solidFill>
              </a:rPr>
              <a:t> </a:t>
            </a:r>
            <a:r>
              <a:rPr lang="en-US" sz="2000" dirty="0" err="1">
                <a:solidFill>
                  <a:srgbClr val="FFFF00"/>
                </a:solidFill>
              </a:rPr>
              <a:t>mình</a:t>
            </a:r>
            <a:r>
              <a:rPr lang="en-US" sz="2000" dirty="0">
                <a:solidFill>
                  <a:srgbClr val="FFFF00"/>
                </a:solidFill>
              </a:rPr>
              <a:t> </a:t>
            </a:r>
            <a:r>
              <a:rPr lang="en-US" sz="2000" dirty="0" err="1">
                <a:solidFill>
                  <a:srgbClr val="FFFF00"/>
                </a:solidFill>
              </a:rPr>
              <a:t>ngay</a:t>
            </a:r>
            <a:r>
              <a:rPr lang="en-US" sz="2000" dirty="0">
                <a:solidFill>
                  <a:srgbClr val="FFFF00"/>
                </a:solidFill>
              </a:rPr>
              <a:t> </a:t>
            </a:r>
            <a:r>
              <a:rPr lang="en-US" sz="2000" dirty="0" err="1">
                <a:solidFill>
                  <a:srgbClr val="FFFF00"/>
                </a:solidFill>
              </a:rPr>
              <a:t>trong</a:t>
            </a:r>
            <a:r>
              <a:rPr lang="en-US" sz="2000" dirty="0">
                <a:solidFill>
                  <a:srgbClr val="FFFF00"/>
                </a:solidFill>
              </a:rPr>
              <a:t> </a:t>
            </a:r>
            <a:r>
              <a:rPr lang="en-US" sz="2000" dirty="0" err="1">
                <a:solidFill>
                  <a:srgbClr val="FFFF00"/>
                </a:solidFill>
              </a:rPr>
              <a:t>cuộc</a:t>
            </a:r>
            <a:r>
              <a:rPr lang="en-US" sz="2000" dirty="0">
                <a:solidFill>
                  <a:srgbClr val="FFFF00"/>
                </a:solidFill>
              </a:rPr>
              <a:t> </a:t>
            </a:r>
            <a:r>
              <a:rPr lang="en-US" sz="2000" dirty="0" err="1">
                <a:solidFill>
                  <a:srgbClr val="FFFF00"/>
                </a:solidFill>
              </a:rPr>
              <a:t>sống</a:t>
            </a:r>
            <a:r>
              <a:rPr lang="en-US" sz="2000" dirty="0">
                <a:solidFill>
                  <a:srgbClr val="FFFF00"/>
                </a:solidFill>
              </a:rPr>
              <a:t> </a:t>
            </a:r>
            <a:r>
              <a:rPr lang="en-US" sz="2000" dirty="0" err="1">
                <a:solidFill>
                  <a:srgbClr val="FFFF00"/>
                </a:solidFill>
              </a:rPr>
              <a:t>hiện</a:t>
            </a:r>
            <a:r>
              <a:rPr lang="en-US" sz="2000" dirty="0">
                <a:solidFill>
                  <a:srgbClr val="FFFF00"/>
                </a:solidFill>
              </a:rPr>
              <a:t> </a:t>
            </a:r>
            <a:r>
              <a:rPr lang="en-US" sz="2000" dirty="0" err="1">
                <a:solidFill>
                  <a:srgbClr val="FFFF00"/>
                </a:solidFill>
              </a:rPr>
              <a:t>tại</a:t>
            </a:r>
            <a:r>
              <a:rPr lang="en-US" sz="2000" dirty="0">
                <a:solidFill>
                  <a:srgbClr val="FFFF00"/>
                </a:solidFill>
              </a:rPr>
              <a:t>.</a:t>
            </a:r>
          </a:p>
          <a:p>
            <a:r>
              <a:rPr lang="en-US" sz="2000" dirty="0">
                <a:solidFill>
                  <a:srgbClr val="FFFF00"/>
                </a:solidFill>
              </a:rPr>
              <a:t/>
            </a:r>
            <a:br>
              <a:rPr lang="en-US" sz="2000" dirty="0">
                <a:solidFill>
                  <a:srgbClr val="FFFF00"/>
                </a:solidFill>
              </a:rPr>
            </a:br>
            <a:endParaRPr lang="en-US" sz="2000" dirty="0">
              <a:solidFill>
                <a:srgbClr val="FFFF00"/>
              </a:solidFill>
            </a:endParaRPr>
          </a:p>
        </p:txBody>
      </p:sp>
      <p:pic>
        <p:nvPicPr>
          <p:cNvPr id="9" name="Picture 8" descr="phatdannho5.gif"/>
          <p:cNvPicPr>
            <a:picLocks noChangeAspect="1"/>
          </p:cNvPicPr>
          <p:nvPr/>
        </p:nvPicPr>
        <p:blipFill>
          <a:blip r:embed="rId6" cstate="print"/>
          <a:stretch>
            <a:fillRect/>
          </a:stretch>
        </p:blipFill>
        <p:spPr>
          <a:xfrm>
            <a:off x="381000" y="2362200"/>
            <a:ext cx="838200" cy="1295400"/>
          </a:xfrm>
          <a:prstGeom prst="rect">
            <a:avLst/>
          </a:prstGeom>
        </p:spPr>
      </p:pic>
      <p:pic>
        <p:nvPicPr>
          <p:cNvPr id="10" name="Picture 9" descr="phatdannho5.gif"/>
          <p:cNvPicPr>
            <a:picLocks noChangeAspect="1"/>
          </p:cNvPicPr>
          <p:nvPr/>
        </p:nvPicPr>
        <p:blipFill>
          <a:blip r:embed="rId6" cstate="print"/>
          <a:stretch>
            <a:fillRect/>
          </a:stretch>
        </p:blipFill>
        <p:spPr>
          <a:xfrm>
            <a:off x="7924800" y="2057400"/>
            <a:ext cx="838200" cy="1295400"/>
          </a:xfrm>
          <a:prstGeom prst="rect">
            <a:avLst/>
          </a:prstGeom>
        </p:spPr>
      </p:pic>
      <p:pic>
        <p:nvPicPr>
          <p:cNvPr id="11" name="Picture 10" descr="toa%20sen%20va%20luan%20xa%201.gif"/>
          <p:cNvPicPr>
            <a:picLocks noChangeAspect="1"/>
          </p:cNvPicPr>
          <p:nvPr/>
        </p:nvPicPr>
        <p:blipFill>
          <a:blip r:embed="rId7" cstate="print"/>
          <a:stretch>
            <a:fillRect/>
          </a:stretch>
        </p:blipFill>
        <p:spPr>
          <a:xfrm>
            <a:off x="1143000" y="2590800"/>
            <a:ext cx="1262616" cy="1357312"/>
          </a:xfrm>
          <a:prstGeom prst="rect">
            <a:avLst/>
          </a:prstGeom>
        </p:spPr>
      </p:pic>
      <p:pic>
        <p:nvPicPr>
          <p:cNvPr id="12" name="Picture 11" descr="toa%20sen%20va%20luan%20xa%201.gif"/>
          <p:cNvPicPr>
            <a:picLocks noChangeAspect="1"/>
          </p:cNvPicPr>
          <p:nvPr/>
        </p:nvPicPr>
        <p:blipFill>
          <a:blip r:embed="rId7" cstate="print"/>
          <a:stretch>
            <a:fillRect/>
          </a:stretch>
        </p:blipFill>
        <p:spPr>
          <a:xfrm>
            <a:off x="6096000" y="2286000"/>
            <a:ext cx="1333500" cy="1433512"/>
          </a:xfrm>
          <a:prstGeom prst="rect">
            <a:avLst/>
          </a:prstGeom>
        </p:spPr>
      </p:pic>
    </p:spTree>
  </p:cSld>
  <p:clrMapOvr>
    <a:masterClrMapping/>
  </p:clrMapOvr>
  <p:transition advClick="0" advTm="3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iterate type="wd">
                                    <p:tmPct val="10000"/>
                                  </p:iterate>
                                  <p:childTnLst>
                                    <p:set>
                                      <p:cBhvr>
                                        <p:cTn id="6" dur="1" fill="hold">
                                          <p:stCondLst>
                                            <p:cond delay="0"/>
                                          </p:stCondLst>
                                        </p:cTn>
                                        <p:tgtEl>
                                          <p:spTgt spid="7"/>
                                        </p:tgtEl>
                                        <p:attrNameLst>
                                          <p:attrName>style.visibility</p:attrName>
                                        </p:attrNameLst>
                                      </p:cBhvr>
                                      <p:to>
                                        <p:strVal val="visible"/>
                                      </p:to>
                                    </p:set>
                                    <p:anim calcmode="lin" valueType="num">
                                      <p:cBhvr additive="base">
                                        <p:cTn id="7" dur="2000" fill="hold"/>
                                        <p:tgtEl>
                                          <p:spTgt spid="7"/>
                                        </p:tgtEl>
                                        <p:attrNameLst>
                                          <p:attrName>ppt_x</p:attrName>
                                        </p:attrNameLst>
                                      </p:cBhvr>
                                      <p:tavLst>
                                        <p:tav tm="0">
                                          <p:val>
                                            <p:strVal val="#ppt_x"/>
                                          </p:val>
                                        </p:tav>
                                        <p:tav tm="100000">
                                          <p:val>
                                            <p:strVal val="#ppt_x"/>
                                          </p:val>
                                        </p:tav>
                                      </p:tavLst>
                                    </p:anim>
                                    <p:anim calcmode="lin" valueType="num">
                                      <p:cBhvr additive="base">
                                        <p:cTn id="8" dur="2000" fill="hold"/>
                                        <p:tgtEl>
                                          <p:spTgt spid="7"/>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9" descr="bird42.gif"/>
          <p:cNvPicPr>
            <a:picLocks noChangeAspect="1"/>
          </p:cNvPicPr>
          <p:nvPr/>
        </p:nvPicPr>
        <p:blipFill>
          <a:blip r:embed="rId2" cstate="print"/>
          <a:srcRect/>
          <a:stretch>
            <a:fillRect/>
          </a:stretch>
        </p:blipFill>
        <p:spPr bwMode="auto">
          <a:xfrm>
            <a:off x="0" y="2438400"/>
            <a:ext cx="1916113" cy="1666875"/>
          </a:xfrm>
          <a:prstGeom prst="rect">
            <a:avLst/>
          </a:prstGeom>
          <a:noFill/>
          <a:ln w="9525">
            <a:noFill/>
            <a:miter lim="800000"/>
            <a:headEnd/>
            <a:tailEnd/>
          </a:ln>
        </p:spPr>
      </p:pic>
      <p:sp>
        <p:nvSpPr>
          <p:cNvPr id="6147" name="Rectangle 2"/>
          <p:cNvSpPr>
            <a:spLocks noGrp="1" noChangeArrowheads="1"/>
          </p:cNvSpPr>
          <p:nvPr>
            <p:ph type="title"/>
          </p:nvPr>
        </p:nvSpPr>
        <p:spPr/>
        <p:txBody>
          <a:bodyPr/>
          <a:lstStyle/>
          <a:p>
            <a:endParaRPr lang="en-US" smtClean="0"/>
          </a:p>
        </p:txBody>
      </p:sp>
      <p:pic>
        <p:nvPicPr>
          <p:cNvPr id="6148" name="Picture 4"/>
          <p:cNvPicPr>
            <a:picLocks noGrp="1" noChangeAspect="1" noChangeArrowheads="1"/>
          </p:cNvPicPr>
          <p:nvPr>
            <p:ph type="body" idx="1"/>
          </p:nvPr>
        </p:nvPicPr>
        <p:blipFill>
          <a:blip r:embed="rId3" cstate="print"/>
          <a:srcRect/>
          <a:stretch>
            <a:fillRect/>
          </a:stretch>
        </p:blipFill>
        <p:spPr>
          <a:xfrm>
            <a:off x="0" y="0"/>
            <a:ext cx="9169400" cy="6858000"/>
          </a:xfrm>
        </p:spPr>
      </p:pic>
      <p:pic>
        <p:nvPicPr>
          <p:cNvPr id="6149" name="Picture 9" descr="La roi"/>
          <p:cNvPicPr>
            <a:picLocks noChangeAspect="1" noChangeArrowheads="1" noCrop="1"/>
          </p:cNvPicPr>
          <p:nvPr/>
        </p:nvPicPr>
        <p:blipFill>
          <a:blip r:embed="rId4" cstate="print"/>
          <a:srcRect/>
          <a:stretch>
            <a:fillRect/>
          </a:stretch>
        </p:blipFill>
        <p:spPr bwMode="auto">
          <a:xfrm>
            <a:off x="1981200" y="304800"/>
            <a:ext cx="2970213" cy="2133600"/>
          </a:xfrm>
          <a:prstGeom prst="rect">
            <a:avLst/>
          </a:prstGeom>
          <a:noFill/>
          <a:ln w="9525">
            <a:noFill/>
            <a:miter lim="800000"/>
            <a:headEnd/>
            <a:tailEnd/>
          </a:ln>
        </p:spPr>
      </p:pic>
      <p:pic>
        <p:nvPicPr>
          <p:cNvPr id="6150" name="Picture 9" descr="La roi"/>
          <p:cNvPicPr>
            <a:picLocks noChangeAspect="1" noChangeArrowheads="1" noCrop="1"/>
          </p:cNvPicPr>
          <p:nvPr/>
        </p:nvPicPr>
        <p:blipFill>
          <a:blip r:embed="rId4" cstate="print"/>
          <a:srcRect/>
          <a:stretch>
            <a:fillRect/>
          </a:stretch>
        </p:blipFill>
        <p:spPr bwMode="auto">
          <a:xfrm>
            <a:off x="5334000" y="533400"/>
            <a:ext cx="2970213" cy="2133600"/>
          </a:xfrm>
          <a:prstGeom prst="rect">
            <a:avLst/>
          </a:prstGeom>
          <a:noFill/>
          <a:ln w="9525">
            <a:noFill/>
            <a:miter lim="800000"/>
            <a:headEnd/>
            <a:tailEnd/>
          </a:ln>
        </p:spPr>
      </p:pic>
      <p:pic>
        <p:nvPicPr>
          <p:cNvPr id="6151" name="Picture 8" descr="bird39.gif"/>
          <p:cNvPicPr>
            <a:picLocks noChangeAspect="1"/>
          </p:cNvPicPr>
          <p:nvPr/>
        </p:nvPicPr>
        <p:blipFill>
          <a:blip r:embed="rId5" cstate="print"/>
          <a:srcRect/>
          <a:stretch>
            <a:fillRect/>
          </a:stretch>
        </p:blipFill>
        <p:spPr bwMode="auto">
          <a:xfrm rot="963798">
            <a:off x="8027988" y="2495550"/>
            <a:ext cx="1168400" cy="1460500"/>
          </a:xfrm>
          <a:prstGeom prst="rect">
            <a:avLst/>
          </a:prstGeom>
          <a:noFill/>
          <a:ln w="9525">
            <a:noFill/>
            <a:miter lim="800000"/>
            <a:headEnd/>
            <a:tailEnd/>
          </a:ln>
        </p:spPr>
      </p:pic>
      <p:pic>
        <p:nvPicPr>
          <p:cNvPr id="6152" name="Picture 11" descr="bird39.gif"/>
          <p:cNvPicPr>
            <a:picLocks noChangeAspect="1"/>
          </p:cNvPicPr>
          <p:nvPr/>
        </p:nvPicPr>
        <p:blipFill>
          <a:blip r:embed="rId5" cstate="print"/>
          <a:srcRect/>
          <a:stretch>
            <a:fillRect/>
          </a:stretch>
        </p:blipFill>
        <p:spPr bwMode="auto">
          <a:xfrm rot="963798">
            <a:off x="560388" y="2876550"/>
            <a:ext cx="1168400" cy="1460500"/>
          </a:xfrm>
          <a:prstGeom prst="rect">
            <a:avLst/>
          </a:prstGeom>
          <a:noFill/>
          <a:ln w="9525">
            <a:noFill/>
            <a:miter lim="800000"/>
            <a:headEnd/>
            <a:tailEnd/>
          </a:ln>
        </p:spPr>
      </p:pic>
      <p:pic>
        <p:nvPicPr>
          <p:cNvPr id="6153" name="Picture 7" descr="bird34.gif"/>
          <p:cNvPicPr>
            <a:picLocks noChangeAspect="1"/>
          </p:cNvPicPr>
          <p:nvPr/>
        </p:nvPicPr>
        <p:blipFill>
          <a:blip r:embed="rId6" cstate="print"/>
          <a:srcRect/>
          <a:stretch>
            <a:fillRect/>
          </a:stretch>
        </p:blipFill>
        <p:spPr bwMode="auto">
          <a:xfrm>
            <a:off x="0" y="1447800"/>
            <a:ext cx="1981200" cy="1847850"/>
          </a:xfrm>
          <a:prstGeom prst="rect">
            <a:avLst/>
          </a:prstGeom>
          <a:noFill/>
          <a:ln w="9525">
            <a:noFill/>
            <a:miter lim="800000"/>
            <a:headEnd/>
            <a:tailEnd/>
          </a:ln>
        </p:spPr>
      </p:pic>
      <p:pic>
        <p:nvPicPr>
          <p:cNvPr id="6154" name="Picture 10" descr="bird43.gif"/>
          <p:cNvPicPr>
            <a:picLocks noChangeAspect="1"/>
          </p:cNvPicPr>
          <p:nvPr/>
        </p:nvPicPr>
        <p:blipFill>
          <a:blip r:embed="rId7" cstate="print"/>
          <a:srcRect/>
          <a:stretch>
            <a:fillRect/>
          </a:stretch>
        </p:blipFill>
        <p:spPr bwMode="auto">
          <a:xfrm>
            <a:off x="7677150" y="4343400"/>
            <a:ext cx="1466850" cy="1304925"/>
          </a:xfrm>
          <a:prstGeom prst="rect">
            <a:avLst/>
          </a:prstGeom>
          <a:noFill/>
          <a:ln w="9525">
            <a:noFill/>
            <a:miter lim="800000"/>
            <a:headEnd/>
            <a:tailEnd/>
          </a:ln>
        </p:spPr>
      </p:pic>
      <p:pic>
        <p:nvPicPr>
          <p:cNvPr id="13" name="Picture 12" descr="phatdansinhnho1.gif"/>
          <p:cNvPicPr>
            <a:picLocks noChangeAspect="1"/>
          </p:cNvPicPr>
          <p:nvPr/>
        </p:nvPicPr>
        <p:blipFill>
          <a:blip r:embed="rId8" cstate="print"/>
          <a:stretch>
            <a:fillRect/>
          </a:stretch>
        </p:blipFill>
        <p:spPr>
          <a:xfrm>
            <a:off x="3429000" y="1828800"/>
            <a:ext cx="1524000" cy="3016250"/>
          </a:xfrm>
          <a:prstGeom prst="rect">
            <a:avLst/>
          </a:prstGeom>
        </p:spPr>
      </p:pic>
      <p:sp>
        <p:nvSpPr>
          <p:cNvPr id="176133" name="Rectangle 5"/>
          <p:cNvSpPr>
            <a:spLocks noChangeArrowheads="1"/>
          </p:cNvSpPr>
          <p:nvPr/>
        </p:nvSpPr>
        <p:spPr bwMode="auto">
          <a:xfrm>
            <a:off x="533400" y="1948608"/>
            <a:ext cx="8382000" cy="2308324"/>
          </a:xfrm>
          <a:prstGeom prst="rect">
            <a:avLst/>
          </a:prstGeom>
          <a:noFill/>
          <a:ln w="9525">
            <a:noFill/>
            <a:miter lim="800000"/>
            <a:headEnd/>
            <a:tailEnd/>
          </a:ln>
        </p:spPr>
        <p:txBody>
          <a:bodyPr anchor="ctr">
            <a:spAutoFit/>
          </a:bodyPr>
          <a:lstStyle/>
          <a:p>
            <a:r>
              <a:rPr lang="en-US" dirty="0" err="1">
                <a:solidFill>
                  <a:srgbClr val="FFFF00"/>
                </a:solidFill>
              </a:rPr>
              <a:t>Xưa</a:t>
            </a:r>
            <a:r>
              <a:rPr lang="en-US" dirty="0">
                <a:solidFill>
                  <a:srgbClr val="FFFF00"/>
                </a:solidFill>
              </a:rPr>
              <a:t> </a:t>
            </a:r>
            <a:r>
              <a:rPr lang="en-US" dirty="0" err="1">
                <a:solidFill>
                  <a:srgbClr val="FFFF00"/>
                </a:solidFill>
              </a:rPr>
              <a:t>cũng</a:t>
            </a:r>
            <a:r>
              <a:rPr lang="en-US" dirty="0">
                <a:solidFill>
                  <a:srgbClr val="FFFF00"/>
                </a:solidFill>
              </a:rPr>
              <a:t> </a:t>
            </a:r>
            <a:r>
              <a:rPr lang="en-US" dirty="0" err="1">
                <a:solidFill>
                  <a:srgbClr val="FFFF00"/>
                </a:solidFill>
              </a:rPr>
              <a:t>như</a:t>
            </a:r>
            <a:r>
              <a:rPr lang="en-US" dirty="0">
                <a:solidFill>
                  <a:srgbClr val="FFFF00"/>
                </a:solidFill>
              </a:rPr>
              <a:t> nay, </a:t>
            </a:r>
            <a:r>
              <a:rPr lang="en-US" dirty="0" err="1">
                <a:solidFill>
                  <a:srgbClr val="FFFF00"/>
                </a:solidFill>
              </a:rPr>
              <a:t>đạo</a:t>
            </a:r>
            <a:r>
              <a:rPr lang="en-US" dirty="0">
                <a:solidFill>
                  <a:srgbClr val="FFFF00"/>
                </a:solidFill>
              </a:rPr>
              <a:t> </a:t>
            </a:r>
            <a:r>
              <a:rPr lang="en-US" dirty="0" err="1">
                <a:solidFill>
                  <a:srgbClr val="FFFF00"/>
                </a:solidFill>
              </a:rPr>
              <a:t>Phật</a:t>
            </a:r>
            <a:r>
              <a:rPr lang="en-US" dirty="0">
                <a:solidFill>
                  <a:srgbClr val="FFFF00"/>
                </a:solidFill>
              </a:rPr>
              <a:t> </a:t>
            </a:r>
            <a:r>
              <a:rPr lang="en-US" dirty="0" err="1">
                <a:solidFill>
                  <a:srgbClr val="FFFF00"/>
                </a:solidFill>
              </a:rPr>
              <a:t>không</a:t>
            </a:r>
            <a:r>
              <a:rPr lang="en-US" dirty="0">
                <a:solidFill>
                  <a:srgbClr val="FFFF00"/>
                </a:solidFill>
              </a:rPr>
              <a:t> </a:t>
            </a:r>
            <a:r>
              <a:rPr lang="en-US" dirty="0" err="1">
                <a:solidFill>
                  <a:srgbClr val="FFFF00"/>
                </a:solidFill>
              </a:rPr>
              <a:t>bao</a:t>
            </a:r>
            <a:r>
              <a:rPr lang="en-US" dirty="0">
                <a:solidFill>
                  <a:srgbClr val="FFFF00"/>
                </a:solidFill>
              </a:rPr>
              <a:t> </a:t>
            </a:r>
            <a:r>
              <a:rPr lang="en-US" dirty="0" err="1">
                <a:solidFill>
                  <a:srgbClr val="FFFF00"/>
                </a:solidFill>
              </a:rPr>
              <a:t>giờ</a:t>
            </a:r>
            <a:r>
              <a:rPr lang="en-US" dirty="0">
                <a:solidFill>
                  <a:srgbClr val="FFFF00"/>
                </a:solidFill>
              </a:rPr>
              <a:t> </a:t>
            </a:r>
            <a:r>
              <a:rPr lang="en-US" dirty="0" err="1">
                <a:solidFill>
                  <a:srgbClr val="FFFF00"/>
                </a:solidFill>
              </a:rPr>
              <a:t>có</a:t>
            </a:r>
            <a:r>
              <a:rPr lang="en-US" dirty="0">
                <a:solidFill>
                  <a:srgbClr val="FFFF00"/>
                </a:solidFill>
              </a:rPr>
              <a:t> </a:t>
            </a:r>
            <a:r>
              <a:rPr lang="en-US" dirty="0" err="1">
                <a:solidFill>
                  <a:srgbClr val="FFFF00"/>
                </a:solidFill>
              </a:rPr>
              <a:t>chiến</a:t>
            </a:r>
            <a:r>
              <a:rPr lang="en-US" dirty="0">
                <a:solidFill>
                  <a:srgbClr val="FFFF00"/>
                </a:solidFill>
              </a:rPr>
              <a:t> </a:t>
            </a:r>
            <a:r>
              <a:rPr lang="en-US" dirty="0" err="1">
                <a:solidFill>
                  <a:srgbClr val="FFFF00"/>
                </a:solidFill>
              </a:rPr>
              <a:t>tranh</a:t>
            </a:r>
            <a:r>
              <a:rPr lang="en-US" dirty="0">
                <a:solidFill>
                  <a:srgbClr val="FFFF00"/>
                </a:solidFill>
              </a:rPr>
              <a:t> </a:t>
            </a:r>
            <a:r>
              <a:rPr lang="en-US" dirty="0" err="1">
                <a:solidFill>
                  <a:srgbClr val="FFFF00"/>
                </a:solidFill>
              </a:rPr>
              <a:t>tôn</a:t>
            </a:r>
            <a:r>
              <a:rPr lang="en-US" dirty="0">
                <a:solidFill>
                  <a:srgbClr val="FFFF00"/>
                </a:solidFill>
              </a:rPr>
              <a:t> </a:t>
            </a:r>
            <a:r>
              <a:rPr lang="en-US" dirty="0" err="1">
                <a:solidFill>
                  <a:srgbClr val="FFFF00"/>
                </a:solidFill>
              </a:rPr>
              <a:t>giáo</a:t>
            </a:r>
            <a:r>
              <a:rPr lang="en-US" dirty="0">
                <a:solidFill>
                  <a:srgbClr val="FFFF00"/>
                </a:solidFill>
              </a:rPr>
              <a:t>, </a:t>
            </a:r>
            <a:r>
              <a:rPr lang="en-US" dirty="0" err="1">
                <a:solidFill>
                  <a:srgbClr val="FFFF00"/>
                </a:solidFill>
              </a:rPr>
              <a:t>không</a:t>
            </a:r>
            <a:r>
              <a:rPr lang="en-US" dirty="0">
                <a:solidFill>
                  <a:srgbClr val="FFFF00"/>
                </a:solidFill>
              </a:rPr>
              <a:t> </a:t>
            </a:r>
            <a:r>
              <a:rPr lang="en-US" dirty="0" err="1">
                <a:solidFill>
                  <a:srgbClr val="FFFF00"/>
                </a:solidFill>
              </a:rPr>
              <a:t>bao</a:t>
            </a:r>
            <a:r>
              <a:rPr lang="en-US" dirty="0">
                <a:solidFill>
                  <a:srgbClr val="FFFF00"/>
                </a:solidFill>
              </a:rPr>
              <a:t> </a:t>
            </a:r>
            <a:r>
              <a:rPr lang="en-US" dirty="0" err="1">
                <a:solidFill>
                  <a:srgbClr val="FFFF00"/>
                </a:solidFill>
              </a:rPr>
              <a:t>giờ</a:t>
            </a:r>
            <a:r>
              <a:rPr lang="en-US" dirty="0">
                <a:solidFill>
                  <a:srgbClr val="FFFF00"/>
                </a:solidFill>
              </a:rPr>
              <a:t> </a:t>
            </a:r>
            <a:r>
              <a:rPr lang="en-US" dirty="0" err="1">
                <a:solidFill>
                  <a:srgbClr val="FFFF00"/>
                </a:solidFill>
              </a:rPr>
              <a:t>làm</a:t>
            </a:r>
            <a:r>
              <a:rPr lang="en-US" dirty="0">
                <a:solidFill>
                  <a:srgbClr val="FFFF00"/>
                </a:solidFill>
              </a:rPr>
              <a:t> </a:t>
            </a:r>
            <a:r>
              <a:rPr lang="en-US" dirty="0" err="1">
                <a:solidFill>
                  <a:srgbClr val="FFFF00"/>
                </a:solidFill>
              </a:rPr>
              <a:t>rơi</a:t>
            </a:r>
            <a:r>
              <a:rPr lang="en-US" dirty="0">
                <a:solidFill>
                  <a:srgbClr val="FFFF00"/>
                </a:solidFill>
              </a:rPr>
              <a:t> </a:t>
            </a:r>
            <a:r>
              <a:rPr lang="en-US" dirty="0" err="1">
                <a:solidFill>
                  <a:srgbClr val="FFFF00"/>
                </a:solidFill>
              </a:rPr>
              <a:t>một</a:t>
            </a:r>
            <a:r>
              <a:rPr lang="en-US" dirty="0">
                <a:solidFill>
                  <a:srgbClr val="FFFF00"/>
                </a:solidFill>
              </a:rPr>
              <a:t> </a:t>
            </a:r>
            <a:r>
              <a:rPr lang="en-US" dirty="0" err="1">
                <a:solidFill>
                  <a:srgbClr val="FFFF00"/>
                </a:solidFill>
              </a:rPr>
              <a:t>giọt</a:t>
            </a:r>
            <a:r>
              <a:rPr lang="en-US" dirty="0">
                <a:solidFill>
                  <a:srgbClr val="FFFF00"/>
                </a:solidFill>
              </a:rPr>
              <a:t> </a:t>
            </a:r>
            <a:r>
              <a:rPr lang="en-US" dirty="0" err="1">
                <a:solidFill>
                  <a:srgbClr val="FFFF00"/>
                </a:solidFill>
              </a:rPr>
              <a:t>máu</a:t>
            </a:r>
            <a:r>
              <a:rPr lang="en-US" dirty="0">
                <a:solidFill>
                  <a:srgbClr val="FFFF00"/>
                </a:solidFill>
              </a:rPr>
              <a:t> </a:t>
            </a:r>
            <a:r>
              <a:rPr lang="en-US" dirty="0" err="1">
                <a:solidFill>
                  <a:srgbClr val="FFFF00"/>
                </a:solidFill>
              </a:rPr>
              <a:t>đào</a:t>
            </a:r>
            <a:r>
              <a:rPr lang="en-US" dirty="0">
                <a:solidFill>
                  <a:srgbClr val="FFFF00"/>
                </a:solidFill>
              </a:rPr>
              <a:t> </a:t>
            </a:r>
            <a:r>
              <a:rPr lang="en-US" dirty="0" err="1">
                <a:solidFill>
                  <a:srgbClr val="FFFF00"/>
                </a:solidFill>
              </a:rPr>
              <a:t>cho</a:t>
            </a:r>
            <a:r>
              <a:rPr lang="en-US" dirty="0">
                <a:solidFill>
                  <a:srgbClr val="FFFF00"/>
                </a:solidFill>
              </a:rPr>
              <a:t> </a:t>
            </a:r>
            <a:r>
              <a:rPr lang="en-US" dirty="0" err="1">
                <a:solidFill>
                  <a:srgbClr val="FFFF00"/>
                </a:solidFill>
              </a:rPr>
              <a:t>bất</a:t>
            </a:r>
            <a:r>
              <a:rPr lang="en-US" dirty="0">
                <a:solidFill>
                  <a:srgbClr val="FFFF00"/>
                </a:solidFill>
              </a:rPr>
              <a:t> </a:t>
            </a:r>
            <a:r>
              <a:rPr lang="en-US" dirty="0" err="1">
                <a:solidFill>
                  <a:srgbClr val="FFFF00"/>
                </a:solidFill>
              </a:rPr>
              <a:t>cứ</a:t>
            </a:r>
            <a:r>
              <a:rPr lang="en-US" dirty="0">
                <a:solidFill>
                  <a:srgbClr val="FFFF00"/>
                </a:solidFill>
              </a:rPr>
              <a:t> </a:t>
            </a:r>
            <a:r>
              <a:rPr lang="en-US" dirty="0" err="1">
                <a:solidFill>
                  <a:srgbClr val="FFFF00"/>
                </a:solidFill>
              </a:rPr>
              <a:t>ai</a:t>
            </a:r>
            <a:r>
              <a:rPr lang="en-US" dirty="0">
                <a:solidFill>
                  <a:srgbClr val="FFFF00"/>
                </a:solidFill>
              </a:rPr>
              <a:t>. </a:t>
            </a:r>
            <a:r>
              <a:rPr lang="en-US" dirty="0" err="1">
                <a:solidFill>
                  <a:srgbClr val="FFFF00"/>
                </a:solidFill>
              </a:rPr>
              <a:t>Điều</a:t>
            </a:r>
            <a:r>
              <a:rPr lang="en-US" dirty="0">
                <a:solidFill>
                  <a:srgbClr val="FFFF00"/>
                </a:solidFill>
              </a:rPr>
              <a:t> </a:t>
            </a:r>
            <a:r>
              <a:rPr lang="en-US" dirty="0" err="1">
                <a:solidFill>
                  <a:srgbClr val="FFFF00"/>
                </a:solidFill>
              </a:rPr>
              <a:t>tỉnh</a:t>
            </a:r>
            <a:r>
              <a:rPr lang="en-US" dirty="0">
                <a:solidFill>
                  <a:srgbClr val="FFFF00"/>
                </a:solidFill>
              </a:rPr>
              <a:t> </a:t>
            </a:r>
            <a:r>
              <a:rPr lang="en-US" dirty="0" err="1">
                <a:solidFill>
                  <a:srgbClr val="FFFF00"/>
                </a:solidFill>
              </a:rPr>
              <a:t>thức</a:t>
            </a:r>
            <a:r>
              <a:rPr lang="en-US" dirty="0">
                <a:solidFill>
                  <a:srgbClr val="FFFF00"/>
                </a:solidFill>
              </a:rPr>
              <a:t> </a:t>
            </a:r>
            <a:r>
              <a:rPr lang="en-US" dirty="0" err="1">
                <a:solidFill>
                  <a:srgbClr val="FFFF00"/>
                </a:solidFill>
              </a:rPr>
              <a:t>thứ</a:t>
            </a:r>
            <a:r>
              <a:rPr lang="en-US" dirty="0">
                <a:solidFill>
                  <a:srgbClr val="FFFF00"/>
                </a:solidFill>
              </a:rPr>
              <a:t> </a:t>
            </a:r>
            <a:r>
              <a:rPr lang="en-US" dirty="0" err="1">
                <a:solidFill>
                  <a:srgbClr val="FFFF00"/>
                </a:solidFill>
              </a:rPr>
              <a:t>nhứt</a:t>
            </a:r>
            <a:r>
              <a:rPr lang="en-US" dirty="0">
                <a:solidFill>
                  <a:srgbClr val="FFFF00"/>
                </a:solidFill>
              </a:rPr>
              <a:t> </a:t>
            </a:r>
            <a:r>
              <a:rPr lang="en-US" dirty="0" err="1">
                <a:solidFill>
                  <a:srgbClr val="FFFF00"/>
                </a:solidFill>
              </a:rPr>
              <a:t>trong</a:t>
            </a:r>
            <a:r>
              <a:rPr lang="en-US" dirty="0">
                <a:solidFill>
                  <a:srgbClr val="FFFF00"/>
                </a:solidFill>
              </a:rPr>
              <a:t> </a:t>
            </a:r>
            <a:r>
              <a:rPr lang="en-US" dirty="0" err="1">
                <a:solidFill>
                  <a:srgbClr val="FFFF00"/>
                </a:solidFill>
              </a:rPr>
              <a:t>đạo</a:t>
            </a:r>
            <a:r>
              <a:rPr lang="en-US" dirty="0">
                <a:solidFill>
                  <a:srgbClr val="FFFF00"/>
                </a:solidFill>
              </a:rPr>
              <a:t> </a:t>
            </a:r>
            <a:r>
              <a:rPr lang="en-US" dirty="0" err="1">
                <a:solidFill>
                  <a:srgbClr val="FFFF00"/>
                </a:solidFill>
              </a:rPr>
              <a:t>Phật</a:t>
            </a:r>
            <a:r>
              <a:rPr lang="en-US" dirty="0">
                <a:solidFill>
                  <a:srgbClr val="FFFF00"/>
                </a:solidFill>
              </a:rPr>
              <a:t> </a:t>
            </a:r>
            <a:r>
              <a:rPr lang="en-US" dirty="0" err="1">
                <a:solidFill>
                  <a:srgbClr val="FFFF00"/>
                </a:solidFill>
              </a:rPr>
              <a:t>là</a:t>
            </a:r>
            <a:r>
              <a:rPr lang="en-US" dirty="0">
                <a:solidFill>
                  <a:srgbClr val="FFFF00"/>
                </a:solidFill>
              </a:rPr>
              <a:t> </a:t>
            </a:r>
            <a:r>
              <a:rPr lang="en-US" dirty="0" err="1">
                <a:solidFill>
                  <a:srgbClr val="FFFF00"/>
                </a:solidFill>
              </a:rPr>
              <a:t>không</a:t>
            </a:r>
            <a:r>
              <a:rPr lang="en-US" dirty="0">
                <a:solidFill>
                  <a:srgbClr val="FFFF00"/>
                </a:solidFill>
              </a:rPr>
              <a:t> </a:t>
            </a:r>
            <a:r>
              <a:rPr lang="en-US" dirty="0" err="1">
                <a:solidFill>
                  <a:srgbClr val="FFFF00"/>
                </a:solidFill>
              </a:rPr>
              <a:t>được</a:t>
            </a:r>
            <a:r>
              <a:rPr lang="en-US" dirty="0">
                <a:solidFill>
                  <a:srgbClr val="FFFF00"/>
                </a:solidFill>
              </a:rPr>
              <a:t> </a:t>
            </a:r>
            <a:r>
              <a:rPr lang="en-US" dirty="0" err="1">
                <a:solidFill>
                  <a:srgbClr val="FFFF00"/>
                </a:solidFill>
              </a:rPr>
              <a:t>giết</a:t>
            </a:r>
            <a:r>
              <a:rPr lang="en-US" dirty="0">
                <a:solidFill>
                  <a:srgbClr val="FFFF00"/>
                </a:solidFill>
              </a:rPr>
              <a:t> </a:t>
            </a:r>
            <a:r>
              <a:rPr lang="en-US" dirty="0" err="1">
                <a:solidFill>
                  <a:srgbClr val="FFFF00"/>
                </a:solidFill>
              </a:rPr>
              <a:t>hại</a:t>
            </a:r>
            <a:r>
              <a:rPr lang="en-US" dirty="0">
                <a:solidFill>
                  <a:srgbClr val="FFFF00"/>
                </a:solidFill>
              </a:rPr>
              <a:t> </a:t>
            </a:r>
            <a:r>
              <a:rPr lang="en-US" dirty="0" err="1">
                <a:solidFill>
                  <a:srgbClr val="FFFF00"/>
                </a:solidFill>
              </a:rPr>
              <a:t>chúng</a:t>
            </a:r>
            <a:r>
              <a:rPr lang="en-US" dirty="0">
                <a:solidFill>
                  <a:srgbClr val="FFFF00"/>
                </a:solidFill>
              </a:rPr>
              <a:t> </a:t>
            </a:r>
            <a:r>
              <a:rPr lang="en-US" dirty="0" err="1">
                <a:solidFill>
                  <a:srgbClr val="FFFF00"/>
                </a:solidFill>
              </a:rPr>
              <a:t>sinh</a:t>
            </a:r>
            <a:r>
              <a:rPr lang="en-US" dirty="0">
                <a:solidFill>
                  <a:srgbClr val="FFFF00"/>
                </a:solidFill>
              </a:rPr>
              <a:t>, </a:t>
            </a:r>
            <a:r>
              <a:rPr lang="en-US" dirty="0" err="1">
                <a:solidFill>
                  <a:srgbClr val="FFFF00"/>
                </a:solidFill>
              </a:rPr>
              <a:t>kể</a:t>
            </a:r>
            <a:r>
              <a:rPr lang="en-US" dirty="0">
                <a:solidFill>
                  <a:srgbClr val="FFFF00"/>
                </a:solidFill>
              </a:rPr>
              <a:t> </a:t>
            </a:r>
            <a:r>
              <a:rPr lang="en-US" dirty="0" err="1">
                <a:solidFill>
                  <a:srgbClr val="FFFF00"/>
                </a:solidFill>
              </a:rPr>
              <a:t>cả</a:t>
            </a:r>
            <a:r>
              <a:rPr lang="en-US" dirty="0">
                <a:solidFill>
                  <a:srgbClr val="FFFF00"/>
                </a:solidFill>
              </a:rPr>
              <a:t> </a:t>
            </a:r>
            <a:r>
              <a:rPr lang="en-US" dirty="0" err="1">
                <a:solidFill>
                  <a:srgbClr val="FFFF00"/>
                </a:solidFill>
              </a:rPr>
              <a:t>người</a:t>
            </a:r>
            <a:r>
              <a:rPr lang="en-US" dirty="0">
                <a:solidFill>
                  <a:srgbClr val="FFFF00"/>
                </a:solidFill>
              </a:rPr>
              <a:t> </a:t>
            </a:r>
            <a:r>
              <a:rPr lang="en-US" dirty="0" err="1">
                <a:solidFill>
                  <a:srgbClr val="FFFF00"/>
                </a:solidFill>
              </a:rPr>
              <a:t>và</a:t>
            </a:r>
            <a:r>
              <a:rPr lang="en-US" dirty="0">
                <a:solidFill>
                  <a:srgbClr val="FFFF00"/>
                </a:solidFill>
              </a:rPr>
              <a:t> </a:t>
            </a:r>
            <a:r>
              <a:rPr lang="en-US" dirty="0" err="1">
                <a:solidFill>
                  <a:srgbClr val="FFFF00"/>
                </a:solidFill>
              </a:rPr>
              <a:t>vật</a:t>
            </a:r>
            <a:r>
              <a:rPr lang="en-US" dirty="0">
                <a:solidFill>
                  <a:srgbClr val="FFFF00"/>
                </a:solidFill>
              </a:rPr>
              <a:t>, </a:t>
            </a:r>
            <a:r>
              <a:rPr lang="en-US" dirty="0" err="1">
                <a:solidFill>
                  <a:srgbClr val="FFFF00"/>
                </a:solidFill>
              </a:rPr>
              <a:t>có</a:t>
            </a:r>
            <a:r>
              <a:rPr lang="en-US" dirty="0">
                <a:solidFill>
                  <a:srgbClr val="FFFF00"/>
                </a:solidFill>
              </a:rPr>
              <a:t> </a:t>
            </a:r>
            <a:r>
              <a:rPr lang="en-US" dirty="0" err="1">
                <a:solidFill>
                  <a:srgbClr val="FFFF00"/>
                </a:solidFill>
              </a:rPr>
              <a:t>nghĩa</a:t>
            </a:r>
            <a:r>
              <a:rPr lang="en-US" dirty="0">
                <a:solidFill>
                  <a:srgbClr val="FFFF00"/>
                </a:solidFill>
              </a:rPr>
              <a:t> </a:t>
            </a:r>
            <a:r>
              <a:rPr lang="en-US" dirty="0" err="1">
                <a:solidFill>
                  <a:srgbClr val="FFFF00"/>
                </a:solidFill>
              </a:rPr>
              <a:t>là</a:t>
            </a:r>
            <a:r>
              <a:rPr lang="en-US" dirty="0">
                <a:solidFill>
                  <a:srgbClr val="FFFF00"/>
                </a:solidFill>
              </a:rPr>
              <a:t> </a:t>
            </a:r>
            <a:r>
              <a:rPr lang="en-US" dirty="0" err="1">
                <a:solidFill>
                  <a:srgbClr val="FFFF00"/>
                </a:solidFill>
              </a:rPr>
              <a:t>phóng</a:t>
            </a:r>
            <a:r>
              <a:rPr lang="en-US" dirty="0">
                <a:solidFill>
                  <a:srgbClr val="FFFF00"/>
                </a:solidFill>
              </a:rPr>
              <a:t> </a:t>
            </a:r>
            <a:r>
              <a:rPr lang="en-US" dirty="0" err="1">
                <a:solidFill>
                  <a:srgbClr val="FFFF00"/>
                </a:solidFill>
              </a:rPr>
              <a:t>sanh</a:t>
            </a:r>
            <a:r>
              <a:rPr lang="en-US" dirty="0">
                <a:solidFill>
                  <a:srgbClr val="FFFF00"/>
                </a:solidFill>
              </a:rPr>
              <a:t>, </a:t>
            </a:r>
            <a:r>
              <a:rPr lang="en-US" dirty="0" err="1">
                <a:solidFill>
                  <a:srgbClr val="FFFF00"/>
                </a:solidFill>
              </a:rPr>
              <a:t>nuôi</a:t>
            </a:r>
            <a:r>
              <a:rPr lang="en-US" dirty="0">
                <a:solidFill>
                  <a:srgbClr val="FFFF00"/>
                </a:solidFill>
              </a:rPr>
              <a:t> </a:t>
            </a:r>
            <a:r>
              <a:rPr lang="en-US" dirty="0" err="1">
                <a:solidFill>
                  <a:srgbClr val="FFFF00"/>
                </a:solidFill>
              </a:rPr>
              <a:t>dưỡng</a:t>
            </a:r>
            <a:r>
              <a:rPr lang="en-US" dirty="0">
                <a:solidFill>
                  <a:srgbClr val="FFFF00"/>
                </a:solidFill>
              </a:rPr>
              <a:t> </a:t>
            </a:r>
            <a:r>
              <a:rPr lang="en-US" dirty="0" err="1">
                <a:solidFill>
                  <a:srgbClr val="FFFF00"/>
                </a:solidFill>
              </a:rPr>
              <a:t>và</a:t>
            </a:r>
            <a:r>
              <a:rPr lang="en-US" dirty="0">
                <a:solidFill>
                  <a:srgbClr val="FFFF00"/>
                </a:solidFill>
              </a:rPr>
              <a:t> </a:t>
            </a:r>
            <a:r>
              <a:rPr lang="en-US" dirty="0" err="1">
                <a:solidFill>
                  <a:srgbClr val="FFFF00"/>
                </a:solidFill>
              </a:rPr>
              <a:t>phát</a:t>
            </a:r>
            <a:r>
              <a:rPr lang="en-US" dirty="0">
                <a:solidFill>
                  <a:srgbClr val="FFFF00"/>
                </a:solidFill>
              </a:rPr>
              <a:t> </a:t>
            </a:r>
            <a:r>
              <a:rPr lang="en-US" dirty="0" err="1">
                <a:solidFill>
                  <a:srgbClr val="FFFF00"/>
                </a:solidFill>
              </a:rPr>
              <a:t>khởi</a:t>
            </a:r>
            <a:r>
              <a:rPr lang="en-US" dirty="0">
                <a:solidFill>
                  <a:srgbClr val="FFFF00"/>
                </a:solidFill>
              </a:rPr>
              <a:t> </a:t>
            </a:r>
            <a:r>
              <a:rPr lang="en-US" dirty="0" err="1">
                <a:solidFill>
                  <a:srgbClr val="FFFF00"/>
                </a:solidFill>
              </a:rPr>
              <a:t>lòng</a:t>
            </a:r>
            <a:r>
              <a:rPr lang="en-US" dirty="0">
                <a:solidFill>
                  <a:srgbClr val="FFFF00"/>
                </a:solidFill>
              </a:rPr>
              <a:t> </a:t>
            </a:r>
            <a:r>
              <a:rPr lang="en-US" dirty="0" err="1">
                <a:solidFill>
                  <a:srgbClr val="FFFF00"/>
                </a:solidFill>
              </a:rPr>
              <a:t>từ</a:t>
            </a:r>
            <a:r>
              <a:rPr lang="en-US" dirty="0">
                <a:solidFill>
                  <a:srgbClr val="FFFF00"/>
                </a:solidFill>
              </a:rPr>
              <a:t> bi </a:t>
            </a:r>
            <a:r>
              <a:rPr lang="en-US" dirty="0" err="1">
                <a:solidFill>
                  <a:srgbClr val="FFFF00"/>
                </a:solidFill>
              </a:rPr>
              <a:t>cho</a:t>
            </a:r>
            <a:r>
              <a:rPr lang="en-US" dirty="0">
                <a:solidFill>
                  <a:srgbClr val="FFFF00"/>
                </a:solidFill>
              </a:rPr>
              <a:t> </a:t>
            </a:r>
            <a:r>
              <a:rPr lang="en-US" dirty="0" err="1">
                <a:solidFill>
                  <a:srgbClr val="FFFF00"/>
                </a:solidFill>
              </a:rPr>
              <a:t>tất</a:t>
            </a:r>
            <a:r>
              <a:rPr lang="en-US" dirty="0">
                <a:solidFill>
                  <a:srgbClr val="FFFF00"/>
                </a:solidFill>
              </a:rPr>
              <a:t> </a:t>
            </a:r>
            <a:r>
              <a:rPr lang="en-US" dirty="0" err="1">
                <a:solidFill>
                  <a:srgbClr val="FFFF00"/>
                </a:solidFill>
              </a:rPr>
              <a:t>cả</a:t>
            </a:r>
            <a:r>
              <a:rPr lang="en-US" dirty="0">
                <a:solidFill>
                  <a:srgbClr val="FFFF00"/>
                </a:solidFill>
              </a:rPr>
              <a:t> </a:t>
            </a:r>
            <a:r>
              <a:rPr lang="en-US" dirty="0" err="1">
                <a:solidFill>
                  <a:srgbClr val="FFFF00"/>
                </a:solidFill>
              </a:rPr>
              <a:t>chúng</a:t>
            </a:r>
            <a:r>
              <a:rPr lang="en-US" dirty="0">
                <a:solidFill>
                  <a:srgbClr val="FFFF00"/>
                </a:solidFill>
              </a:rPr>
              <a:t> </a:t>
            </a:r>
            <a:r>
              <a:rPr lang="en-US" dirty="0" err="1">
                <a:solidFill>
                  <a:srgbClr val="FFFF00"/>
                </a:solidFill>
              </a:rPr>
              <a:t>sanh</a:t>
            </a:r>
            <a:r>
              <a:rPr lang="en-US" dirty="0">
                <a:solidFill>
                  <a:srgbClr val="FFFF00"/>
                </a:solidFill>
              </a:rPr>
              <a:t> </a:t>
            </a:r>
            <a:r>
              <a:rPr lang="en-US" dirty="0" err="1">
                <a:solidFill>
                  <a:srgbClr val="FFFF00"/>
                </a:solidFill>
              </a:rPr>
              <a:t>muôn</a:t>
            </a:r>
            <a:r>
              <a:rPr lang="en-US" dirty="0">
                <a:solidFill>
                  <a:srgbClr val="FFFF00"/>
                </a:solidFill>
              </a:rPr>
              <a:t> </a:t>
            </a:r>
            <a:r>
              <a:rPr lang="en-US" dirty="0" err="1">
                <a:solidFill>
                  <a:srgbClr val="FFFF00"/>
                </a:solidFill>
              </a:rPr>
              <a:t>loài</a:t>
            </a:r>
            <a:r>
              <a:rPr lang="en-US" dirty="0">
                <a:solidFill>
                  <a:srgbClr val="FFFF00"/>
                </a:solidFill>
              </a:rPr>
              <a:t>.</a:t>
            </a:r>
          </a:p>
        </p:txBody>
      </p:sp>
      <p:sp>
        <p:nvSpPr>
          <p:cNvPr id="6156" name="Rectangle 12"/>
          <p:cNvSpPr>
            <a:spLocks noChangeArrowheads="1"/>
          </p:cNvSpPr>
          <p:nvPr/>
        </p:nvSpPr>
        <p:spPr bwMode="auto">
          <a:xfrm>
            <a:off x="381000" y="4343400"/>
            <a:ext cx="8763000" cy="2308324"/>
          </a:xfrm>
          <a:prstGeom prst="rect">
            <a:avLst/>
          </a:prstGeom>
          <a:noFill/>
          <a:ln w="9525">
            <a:noFill/>
            <a:miter lim="800000"/>
            <a:headEnd/>
            <a:tailEnd/>
          </a:ln>
        </p:spPr>
        <p:txBody>
          <a:bodyPr wrap="square">
            <a:spAutoFit/>
          </a:bodyPr>
          <a:lstStyle/>
          <a:p>
            <a:r>
              <a:rPr lang="en-US" dirty="0">
                <a:solidFill>
                  <a:srgbClr val="FF0000"/>
                </a:solidFill>
              </a:rPr>
              <a:t>Anciently as well as now, Buddhism has never had a religious war and never dropped a red drop of blood for anyone. The first conscious thing that in Buddhism is not allowed to kill sentient beings, including humans and animals, means to release animals, nurture and develop one’s compassionate heart for all living things and living beings. </a:t>
            </a:r>
          </a:p>
        </p:txBody>
      </p:sp>
      <p:pic>
        <p:nvPicPr>
          <p:cNvPr id="14" name="Picture 13" descr="turningwheelsml.gif"/>
          <p:cNvPicPr>
            <a:picLocks noChangeAspect="1"/>
          </p:cNvPicPr>
          <p:nvPr/>
        </p:nvPicPr>
        <p:blipFill>
          <a:blip r:embed="rId9" cstate="print"/>
          <a:stretch>
            <a:fillRect/>
          </a:stretch>
        </p:blipFill>
        <p:spPr>
          <a:xfrm>
            <a:off x="7772400" y="762000"/>
            <a:ext cx="1000125" cy="1000125"/>
          </a:xfrm>
          <a:prstGeom prst="rect">
            <a:avLst/>
          </a:prstGeom>
        </p:spPr>
      </p:pic>
      <p:pic>
        <p:nvPicPr>
          <p:cNvPr id="15" name="Picture 14" descr="turningwheelsml.gif"/>
          <p:cNvPicPr>
            <a:picLocks noChangeAspect="1"/>
          </p:cNvPicPr>
          <p:nvPr/>
        </p:nvPicPr>
        <p:blipFill>
          <a:blip r:embed="rId9" cstate="print"/>
          <a:stretch>
            <a:fillRect/>
          </a:stretch>
        </p:blipFill>
        <p:spPr>
          <a:xfrm>
            <a:off x="762000" y="838200"/>
            <a:ext cx="1000125" cy="1000125"/>
          </a:xfrm>
          <a:prstGeom prst="rect">
            <a:avLst/>
          </a:prstGeom>
        </p:spPr>
      </p:pic>
    </p:spTree>
  </p:cSld>
  <p:clrMapOvr>
    <a:masterClrMapping/>
  </p:clrMapOvr>
  <p:transition advClick="0" advTm="3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iterate type="wd">
                                    <p:tmPct val="10000"/>
                                  </p:iterate>
                                  <p:childTnLst>
                                    <p:set>
                                      <p:cBhvr>
                                        <p:cTn id="6" dur="1" fill="hold">
                                          <p:stCondLst>
                                            <p:cond delay="0"/>
                                          </p:stCondLst>
                                        </p:cTn>
                                        <p:tgtEl>
                                          <p:spTgt spid="176133"/>
                                        </p:tgtEl>
                                        <p:attrNameLst>
                                          <p:attrName>style.visibility</p:attrName>
                                        </p:attrNameLst>
                                      </p:cBhvr>
                                      <p:to>
                                        <p:strVal val="visible"/>
                                      </p:to>
                                    </p:set>
                                    <p:anim calcmode="lin" valueType="num">
                                      <p:cBhvr additive="base">
                                        <p:cTn id="7" dur="2000" fill="hold"/>
                                        <p:tgtEl>
                                          <p:spTgt spid="176133"/>
                                        </p:tgtEl>
                                        <p:attrNameLst>
                                          <p:attrName>ppt_x</p:attrName>
                                        </p:attrNameLst>
                                      </p:cBhvr>
                                      <p:tavLst>
                                        <p:tav tm="0">
                                          <p:val>
                                            <p:strVal val="#ppt_x"/>
                                          </p:val>
                                        </p:tav>
                                        <p:tav tm="100000">
                                          <p:val>
                                            <p:strVal val="#ppt_x"/>
                                          </p:val>
                                        </p:tav>
                                      </p:tavLst>
                                    </p:anim>
                                    <p:anim calcmode="lin" valueType="num">
                                      <p:cBhvr additive="base">
                                        <p:cTn id="8" dur="2000" fill="hold"/>
                                        <p:tgtEl>
                                          <p:spTgt spid="17613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613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2" name="Picture 4"/>
          <p:cNvPicPr>
            <a:picLocks noGrp="1" noChangeAspect="1" noChangeArrowheads="1"/>
          </p:cNvPicPr>
          <p:nvPr>
            <p:ph type="body" idx="1"/>
          </p:nvPr>
        </p:nvPicPr>
        <p:blipFill>
          <a:blip r:embed="rId2" cstate="print"/>
          <a:stretch>
            <a:fillRect/>
          </a:stretch>
        </p:blipFill>
        <p:spPr>
          <a:xfrm>
            <a:off x="0" y="0"/>
            <a:ext cx="9144000" cy="6858000"/>
          </a:xfrm>
        </p:spPr>
      </p:pic>
      <p:pic>
        <p:nvPicPr>
          <p:cNvPr id="7170" name="Picture 9" descr="bird42.gif"/>
          <p:cNvPicPr>
            <a:picLocks noChangeAspect="1"/>
          </p:cNvPicPr>
          <p:nvPr/>
        </p:nvPicPr>
        <p:blipFill>
          <a:blip r:embed="rId3" cstate="print"/>
          <a:stretch>
            <a:fillRect/>
          </a:stretch>
        </p:blipFill>
        <p:spPr bwMode="auto">
          <a:xfrm>
            <a:off x="4191000" y="2514600"/>
            <a:ext cx="970051" cy="1666875"/>
          </a:xfrm>
          <a:prstGeom prst="rect">
            <a:avLst/>
          </a:prstGeom>
          <a:noFill/>
          <a:ln w="9525">
            <a:noFill/>
            <a:miter lim="800000"/>
            <a:headEnd/>
            <a:tailEnd/>
          </a:ln>
        </p:spPr>
      </p:pic>
      <p:sp>
        <p:nvSpPr>
          <p:cNvPr id="7171" name="Rectangle 2"/>
          <p:cNvSpPr>
            <a:spLocks noGrp="1" noChangeArrowheads="1"/>
          </p:cNvSpPr>
          <p:nvPr>
            <p:ph type="title"/>
          </p:nvPr>
        </p:nvSpPr>
        <p:spPr/>
        <p:txBody>
          <a:bodyPr/>
          <a:lstStyle/>
          <a:p>
            <a:endParaRPr lang="en-US" smtClean="0"/>
          </a:p>
        </p:txBody>
      </p:sp>
      <p:pic>
        <p:nvPicPr>
          <p:cNvPr id="7173" name="Picture 9" descr="La roi"/>
          <p:cNvPicPr>
            <a:picLocks noChangeAspect="1" noChangeArrowheads="1" noCrop="1"/>
          </p:cNvPicPr>
          <p:nvPr/>
        </p:nvPicPr>
        <p:blipFill>
          <a:blip r:embed="rId4" cstate="print"/>
          <a:srcRect/>
          <a:stretch>
            <a:fillRect/>
          </a:stretch>
        </p:blipFill>
        <p:spPr bwMode="auto">
          <a:xfrm>
            <a:off x="1981200" y="304800"/>
            <a:ext cx="2970213" cy="2133600"/>
          </a:xfrm>
          <a:prstGeom prst="rect">
            <a:avLst/>
          </a:prstGeom>
          <a:noFill/>
          <a:ln w="9525">
            <a:noFill/>
            <a:miter lim="800000"/>
            <a:headEnd/>
            <a:tailEnd/>
          </a:ln>
        </p:spPr>
      </p:pic>
      <p:pic>
        <p:nvPicPr>
          <p:cNvPr id="7174" name="Picture 9" descr="La roi"/>
          <p:cNvPicPr>
            <a:picLocks noChangeAspect="1" noChangeArrowheads="1" noCrop="1"/>
          </p:cNvPicPr>
          <p:nvPr/>
        </p:nvPicPr>
        <p:blipFill>
          <a:blip r:embed="rId4" cstate="print"/>
          <a:srcRect/>
          <a:stretch>
            <a:fillRect/>
          </a:stretch>
        </p:blipFill>
        <p:spPr bwMode="auto">
          <a:xfrm>
            <a:off x="5334000" y="533400"/>
            <a:ext cx="2970213" cy="2133600"/>
          </a:xfrm>
          <a:prstGeom prst="rect">
            <a:avLst/>
          </a:prstGeom>
          <a:noFill/>
          <a:ln w="9525">
            <a:noFill/>
            <a:miter lim="800000"/>
            <a:headEnd/>
            <a:tailEnd/>
          </a:ln>
        </p:spPr>
      </p:pic>
      <p:pic>
        <p:nvPicPr>
          <p:cNvPr id="7175" name="Picture 8" descr="bird39.gif"/>
          <p:cNvPicPr>
            <a:picLocks noChangeAspect="1"/>
          </p:cNvPicPr>
          <p:nvPr/>
        </p:nvPicPr>
        <p:blipFill>
          <a:blip r:embed="rId5" cstate="print"/>
          <a:srcRect/>
          <a:stretch>
            <a:fillRect/>
          </a:stretch>
        </p:blipFill>
        <p:spPr bwMode="auto">
          <a:xfrm rot="963798">
            <a:off x="8027988" y="2495550"/>
            <a:ext cx="1168400" cy="1460500"/>
          </a:xfrm>
          <a:prstGeom prst="rect">
            <a:avLst/>
          </a:prstGeom>
          <a:noFill/>
          <a:ln w="9525">
            <a:noFill/>
            <a:miter lim="800000"/>
            <a:headEnd/>
            <a:tailEnd/>
          </a:ln>
        </p:spPr>
      </p:pic>
      <p:pic>
        <p:nvPicPr>
          <p:cNvPr id="7176" name="Picture 11" descr="bird39.gif"/>
          <p:cNvPicPr>
            <a:picLocks noChangeAspect="1"/>
          </p:cNvPicPr>
          <p:nvPr/>
        </p:nvPicPr>
        <p:blipFill>
          <a:blip r:embed="rId5" cstate="print"/>
          <a:srcRect/>
          <a:stretch>
            <a:fillRect/>
          </a:stretch>
        </p:blipFill>
        <p:spPr bwMode="auto">
          <a:xfrm rot="963798">
            <a:off x="6884988" y="2571750"/>
            <a:ext cx="1168400" cy="1460500"/>
          </a:xfrm>
          <a:prstGeom prst="rect">
            <a:avLst/>
          </a:prstGeom>
          <a:noFill/>
          <a:ln w="9525">
            <a:noFill/>
            <a:miter lim="800000"/>
            <a:headEnd/>
            <a:tailEnd/>
          </a:ln>
        </p:spPr>
      </p:pic>
      <p:pic>
        <p:nvPicPr>
          <p:cNvPr id="7177" name="Picture 7" descr="bird34.gif"/>
          <p:cNvPicPr>
            <a:picLocks noChangeAspect="1"/>
          </p:cNvPicPr>
          <p:nvPr/>
        </p:nvPicPr>
        <p:blipFill>
          <a:blip r:embed="rId6" cstate="print"/>
          <a:srcRect/>
          <a:stretch>
            <a:fillRect/>
          </a:stretch>
        </p:blipFill>
        <p:spPr bwMode="auto">
          <a:xfrm>
            <a:off x="0" y="1447800"/>
            <a:ext cx="1981200" cy="1847850"/>
          </a:xfrm>
          <a:prstGeom prst="rect">
            <a:avLst/>
          </a:prstGeom>
          <a:noFill/>
          <a:ln w="9525">
            <a:noFill/>
            <a:miter lim="800000"/>
            <a:headEnd/>
            <a:tailEnd/>
          </a:ln>
        </p:spPr>
      </p:pic>
      <p:pic>
        <p:nvPicPr>
          <p:cNvPr id="7178" name="Picture 10" descr="bird43.gif"/>
          <p:cNvPicPr>
            <a:picLocks noChangeAspect="1"/>
          </p:cNvPicPr>
          <p:nvPr/>
        </p:nvPicPr>
        <p:blipFill>
          <a:blip r:embed="rId7" cstate="print"/>
          <a:srcRect/>
          <a:stretch>
            <a:fillRect/>
          </a:stretch>
        </p:blipFill>
        <p:spPr bwMode="auto">
          <a:xfrm>
            <a:off x="7677150" y="4343400"/>
            <a:ext cx="1466850" cy="1304925"/>
          </a:xfrm>
          <a:prstGeom prst="rect">
            <a:avLst/>
          </a:prstGeom>
          <a:noFill/>
          <a:ln w="9525">
            <a:noFill/>
            <a:miter lim="800000"/>
            <a:headEnd/>
            <a:tailEnd/>
          </a:ln>
        </p:spPr>
      </p:pic>
      <p:sp>
        <p:nvSpPr>
          <p:cNvPr id="176133" name="Rectangle 5"/>
          <p:cNvSpPr>
            <a:spLocks noChangeArrowheads="1"/>
          </p:cNvSpPr>
          <p:nvPr/>
        </p:nvSpPr>
        <p:spPr bwMode="auto">
          <a:xfrm>
            <a:off x="228600" y="946656"/>
            <a:ext cx="8382000" cy="3046988"/>
          </a:xfrm>
          <a:prstGeom prst="rect">
            <a:avLst/>
          </a:prstGeom>
          <a:noFill/>
          <a:ln w="9525">
            <a:noFill/>
            <a:miter lim="800000"/>
            <a:headEnd/>
            <a:tailEnd/>
          </a:ln>
        </p:spPr>
        <p:txBody>
          <a:bodyPr anchor="ctr">
            <a:spAutoFit/>
          </a:bodyPr>
          <a:lstStyle/>
          <a:p>
            <a:r>
              <a:rPr lang="en-US" dirty="0" err="1">
                <a:solidFill>
                  <a:srgbClr val="FF0000"/>
                </a:solidFill>
              </a:rPr>
              <a:t>Thực</a:t>
            </a:r>
            <a:r>
              <a:rPr lang="en-US" dirty="0">
                <a:solidFill>
                  <a:srgbClr val="FF0000"/>
                </a:solidFill>
              </a:rPr>
              <a:t> </a:t>
            </a:r>
            <a:r>
              <a:rPr lang="en-US" dirty="0" err="1">
                <a:solidFill>
                  <a:srgbClr val="FF0000"/>
                </a:solidFill>
              </a:rPr>
              <a:t>hành</a:t>
            </a:r>
            <a:r>
              <a:rPr lang="en-US" dirty="0">
                <a:solidFill>
                  <a:srgbClr val="FF0000"/>
                </a:solidFill>
              </a:rPr>
              <a:t> </a:t>
            </a:r>
            <a:r>
              <a:rPr lang="en-US" dirty="0" err="1">
                <a:solidFill>
                  <a:srgbClr val="FF0000"/>
                </a:solidFill>
              </a:rPr>
              <a:t>theo</a:t>
            </a:r>
            <a:r>
              <a:rPr lang="en-US" dirty="0">
                <a:solidFill>
                  <a:srgbClr val="FF0000"/>
                </a:solidFill>
              </a:rPr>
              <a:t> </a:t>
            </a:r>
            <a:r>
              <a:rPr lang="en-US" dirty="0" err="1">
                <a:solidFill>
                  <a:srgbClr val="FF0000"/>
                </a:solidFill>
              </a:rPr>
              <a:t>những</a:t>
            </a:r>
            <a:r>
              <a:rPr lang="en-US" dirty="0">
                <a:solidFill>
                  <a:srgbClr val="FF0000"/>
                </a:solidFill>
              </a:rPr>
              <a:t> </a:t>
            </a:r>
            <a:r>
              <a:rPr lang="en-US" dirty="0" err="1">
                <a:solidFill>
                  <a:srgbClr val="FF0000"/>
                </a:solidFill>
              </a:rPr>
              <a:t>lời</a:t>
            </a:r>
            <a:r>
              <a:rPr lang="en-US" dirty="0">
                <a:solidFill>
                  <a:srgbClr val="FF0000"/>
                </a:solidFill>
              </a:rPr>
              <a:t> </a:t>
            </a:r>
            <a:r>
              <a:rPr lang="en-US" dirty="0" err="1">
                <a:solidFill>
                  <a:srgbClr val="FF0000"/>
                </a:solidFill>
              </a:rPr>
              <a:t>Phật</a:t>
            </a:r>
            <a:r>
              <a:rPr lang="en-US" dirty="0">
                <a:solidFill>
                  <a:srgbClr val="FF0000"/>
                </a:solidFill>
              </a:rPr>
              <a:t> </a:t>
            </a:r>
            <a:r>
              <a:rPr lang="en-US" dirty="0" err="1">
                <a:solidFill>
                  <a:srgbClr val="FF0000"/>
                </a:solidFill>
              </a:rPr>
              <a:t>dạy</a:t>
            </a:r>
            <a:r>
              <a:rPr lang="en-US" dirty="0">
                <a:solidFill>
                  <a:srgbClr val="FF0000"/>
                </a:solidFill>
              </a:rPr>
              <a:t>, </a:t>
            </a:r>
            <a:r>
              <a:rPr lang="en-US" dirty="0" err="1">
                <a:solidFill>
                  <a:srgbClr val="FF0000"/>
                </a:solidFill>
              </a:rPr>
              <a:t>mỗi</a:t>
            </a:r>
            <a:r>
              <a:rPr lang="en-US" dirty="0">
                <a:solidFill>
                  <a:srgbClr val="FF0000"/>
                </a:solidFill>
              </a:rPr>
              <a:t> </a:t>
            </a:r>
            <a:r>
              <a:rPr lang="en-US" dirty="0" err="1">
                <a:solidFill>
                  <a:srgbClr val="FF0000"/>
                </a:solidFill>
              </a:rPr>
              <a:t>chúng</a:t>
            </a:r>
            <a:r>
              <a:rPr lang="en-US" dirty="0">
                <a:solidFill>
                  <a:srgbClr val="FF0000"/>
                </a:solidFill>
              </a:rPr>
              <a:t> </a:t>
            </a:r>
            <a:r>
              <a:rPr lang="en-US" dirty="0" err="1">
                <a:solidFill>
                  <a:srgbClr val="FF0000"/>
                </a:solidFill>
              </a:rPr>
              <a:t>ta</a:t>
            </a:r>
            <a:r>
              <a:rPr lang="en-US" dirty="0">
                <a:solidFill>
                  <a:srgbClr val="FF0000"/>
                </a:solidFill>
              </a:rPr>
              <a:t> </a:t>
            </a:r>
            <a:r>
              <a:rPr lang="en-US" dirty="0" err="1">
                <a:solidFill>
                  <a:srgbClr val="FF0000"/>
                </a:solidFill>
              </a:rPr>
              <a:t>nguyện</a:t>
            </a:r>
            <a:r>
              <a:rPr lang="en-US" dirty="0">
                <a:solidFill>
                  <a:srgbClr val="FF0000"/>
                </a:solidFill>
              </a:rPr>
              <a:t> </a:t>
            </a:r>
            <a:r>
              <a:rPr lang="en-US" dirty="0" err="1">
                <a:solidFill>
                  <a:srgbClr val="FF0000"/>
                </a:solidFill>
              </a:rPr>
              <a:t>đi</a:t>
            </a:r>
            <a:r>
              <a:rPr lang="en-US" dirty="0">
                <a:solidFill>
                  <a:srgbClr val="FF0000"/>
                </a:solidFill>
              </a:rPr>
              <a:t> </a:t>
            </a:r>
            <a:r>
              <a:rPr lang="en-US" dirty="0" err="1">
                <a:solidFill>
                  <a:srgbClr val="FF0000"/>
                </a:solidFill>
              </a:rPr>
              <a:t>trên</a:t>
            </a:r>
            <a:r>
              <a:rPr lang="en-US" dirty="0">
                <a:solidFill>
                  <a:srgbClr val="FF0000"/>
                </a:solidFill>
              </a:rPr>
              <a:t> con </a:t>
            </a:r>
            <a:r>
              <a:rPr lang="en-US" dirty="0" err="1">
                <a:solidFill>
                  <a:srgbClr val="FF0000"/>
                </a:solidFill>
              </a:rPr>
              <a:t>đường</a:t>
            </a:r>
            <a:r>
              <a:rPr lang="en-US" dirty="0">
                <a:solidFill>
                  <a:srgbClr val="FF0000"/>
                </a:solidFill>
              </a:rPr>
              <a:t> an </a:t>
            </a:r>
            <a:r>
              <a:rPr lang="en-US" dirty="0" err="1">
                <a:solidFill>
                  <a:srgbClr val="FF0000"/>
                </a:solidFill>
              </a:rPr>
              <a:t>vui</a:t>
            </a:r>
            <a:r>
              <a:rPr lang="en-US" dirty="0">
                <a:solidFill>
                  <a:srgbClr val="FF0000"/>
                </a:solidFill>
              </a:rPr>
              <a:t> </a:t>
            </a:r>
            <a:r>
              <a:rPr lang="en-US" dirty="0" err="1">
                <a:solidFill>
                  <a:srgbClr val="FF0000"/>
                </a:solidFill>
              </a:rPr>
              <a:t>và</a:t>
            </a:r>
            <a:r>
              <a:rPr lang="en-US" dirty="0">
                <a:solidFill>
                  <a:srgbClr val="FF0000"/>
                </a:solidFill>
              </a:rPr>
              <a:t> </a:t>
            </a:r>
            <a:r>
              <a:rPr lang="en-US" dirty="0" err="1">
                <a:solidFill>
                  <a:srgbClr val="FF0000"/>
                </a:solidFill>
              </a:rPr>
              <a:t>hạnh</a:t>
            </a:r>
            <a:r>
              <a:rPr lang="en-US" dirty="0">
                <a:solidFill>
                  <a:srgbClr val="FF0000"/>
                </a:solidFill>
              </a:rPr>
              <a:t> </a:t>
            </a:r>
            <a:r>
              <a:rPr lang="en-US" dirty="0" err="1">
                <a:solidFill>
                  <a:srgbClr val="FF0000"/>
                </a:solidFill>
              </a:rPr>
              <a:t>phúc</a:t>
            </a:r>
            <a:r>
              <a:rPr lang="en-US" dirty="0">
                <a:solidFill>
                  <a:srgbClr val="FF0000"/>
                </a:solidFill>
              </a:rPr>
              <a:t> </a:t>
            </a:r>
            <a:r>
              <a:rPr lang="en-US" dirty="0" err="1">
                <a:solidFill>
                  <a:srgbClr val="FF0000"/>
                </a:solidFill>
              </a:rPr>
              <a:t>của</a:t>
            </a:r>
            <a:r>
              <a:rPr lang="en-US" dirty="0">
                <a:solidFill>
                  <a:srgbClr val="FF0000"/>
                </a:solidFill>
              </a:rPr>
              <a:t> </a:t>
            </a:r>
            <a:r>
              <a:rPr lang="en-US" dirty="0" err="1">
                <a:solidFill>
                  <a:srgbClr val="FF0000"/>
                </a:solidFill>
              </a:rPr>
              <a:t>đức</a:t>
            </a:r>
            <a:r>
              <a:rPr lang="en-US" dirty="0">
                <a:solidFill>
                  <a:srgbClr val="FF0000"/>
                </a:solidFill>
              </a:rPr>
              <a:t> </a:t>
            </a:r>
            <a:r>
              <a:rPr lang="en-US" dirty="0" err="1">
                <a:solidFill>
                  <a:srgbClr val="FF0000"/>
                </a:solidFill>
              </a:rPr>
              <a:t>Thế</a:t>
            </a:r>
            <a:r>
              <a:rPr lang="en-US" dirty="0">
                <a:solidFill>
                  <a:srgbClr val="FF0000"/>
                </a:solidFill>
              </a:rPr>
              <a:t> </a:t>
            </a:r>
            <a:r>
              <a:rPr lang="en-US" dirty="0" err="1">
                <a:solidFill>
                  <a:srgbClr val="FF0000"/>
                </a:solidFill>
              </a:rPr>
              <a:t>Tôn</a:t>
            </a:r>
            <a:r>
              <a:rPr lang="en-US" dirty="0">
                <a:solidFill>
                  <a:srgbClr val="FF0000"/>
                </a:solidFill>
              </a:rPr>
              <a:t>, </a:t>
            </a:r>
            <a:r>
              <a:rPr lang="en-US" dirty="0" err="1">
                <a:solidFill>
                  <a:srgbClr val="FF0000"/>
                </a:solidFill>
              </a:rPr>
              <a:t>nguyện</a:t>
            </a:r>
            <a:r>
              <a:rPr lang="en-US" dirty="0">
                <a:solidFill>
                  <a:srgbClr val="FF0000"/>
                </a:solidFill>
              </a:rPr>
              <a:t> </a:t>
            </a:r>
            <a:r>
              <a:rPr lang="en-US" dirty="0" err="1">
                <a:solidFill>
                  <a:srgbClr val="FF0000"/>
                </a:solidFill>
              </a:rPr>
              <a:t>thắp</a:t>
            </a:r>
            <a:r>
              <a:rPr lang="en-US" dirty="0">
                <a:solidFill>
                  <a:srgbClr val="FF0000"/>
                </a:solidFill>
              </a:rPr>
              <a:t> </a:t>
            </a:r>
            <a:r>
              <a:rPr lang="en-US" dirty="0" err="1">
                <a:solidFill>
                  <a:srgbClr val="FF0000"/>
                </a:solidFill>
              </a:rPr>
              <a:t>sáng</a:t>
            </a:r>
            <a:r>
              <a:rPr lang="en-US" dirty="0">
                <a:solidFill>
                  <a:srgbClr val="FF0000"/>
                </a:solidFill>
              </a:rPr>
              <a:t> </a:t>
            </a:r>
            <a:r>
              <a:rPr lang="en-US" dirty="0" err="1">
                <a:solidFill>
                  <a:srgbClr val="FF0000"/>
                </a:solidFill>
              </a:rPr>
              <a:t>lên</a:t>
            </a:r>
            <a:r>
              <a:rPr lang="en-US" dirty="0">
                <a:solidFill>
                  <a:srgbClr val="FF0000"/>
                </a:solidFill>
              </a:rPr>
              <a:t> </a:t>
            </a:r>
            <a:r>
              <a:rPr lang="en-US" dirty="0" err="1">
                <a:solidFill>
                  <a:srgbClr val="FF0000"/>
                </a:solidFill>
              </a:rPr>
              <a:t>ngọn</a:t>
            </a:r>
            <a:r>
              <a:rPr lang="en-US" dirty="0">
                <a:solidFill>
                  <a:srgbClr val="FF0000"/>
                </a:solidFill>
              </a:rPr>
              <a:t> </a:t>
            </a:r>
            <a:r>
              <a:rPr lang="en-US" dirty="0" err="1">
                <a:solidFill>
                  <a:srgbClr val="FF0000"/>
                </a:solidFill>
              </a:rPr>
              <a:t>đuốc</a:t>
            </a:r>
            <a:r>
              <a:rPr lang="en-US" dirty="0">
                <a:solidFill>
                  <a:srgbClr val="FF0000"/>
                </a:solidFill>
              </a:rPr>
              <a:t> </a:t>
            </a:r>
            <a:r>
              <a:rPr lang="en-US" dirty="0" err="1">
                <a:solidFill>
                  <a:srgbClr val="FF0000"/>
                </a:solidFill>
              </a:rPr>
              <a:t>của</a:t>
            </a:r>
            <a:r>
              <a:rPr lang="en-US" dirty="0">
                <a:solidFill>
                  <a:srgbClr val="FF0000"/>
                </a:solidFill>
              </a:rPr>
              <a:t> </a:t>
            </a:r>
            <a:r>
              <a:rPr lang="en-US" dirty="0" err="1">
                <a:solidFill>
                  <a:srgbClr val="FF0000"/>
                </a:solidFill>
              </a:rPr>
              <a:t>chánh</a:t>
            </a:r>
            <a:r>
              <a:rPr lang="en-US" dirty="0">
                <a:solidFill>
                  <a:srgbClr val="FF0000"/>
                </a:solidFill>
              </a:rPr>
              <a:t> </a:t>
            </a:r>
            <a:r>
              <a:rPr lang="en-US" dirty="0" err="1">
                <a:solidFill>
                  <a:srgbClr val="FF0000"/>
                </a:solidFill>
              </a:rPr>
              <a:t>pháp</a:t>
            </a:r>
            <a:r>
              <a:rPr lang="en-US" dirty="0">
                <a:solidFill>
                  <a:srgbClr val="FF0000"/>
                </a:solidFill>
              </a:rPr>
              <a:t>, </a:t>
            </a:r>
            <a:r>
              <a:rPr lang="en-US" dirty="0" err="1">
                <a:solidFill>
                  <a:srgbClr val="FF0000"/>
                </a:solidFill>
              </a:rPr>
              <a:t>nguyện</a:t>
            </a:r>
            <a:r>
              <a:rPr lang="en-US" dirty="0">
                <a:solidFill>
                  <a:srgbClr val="FF0000"/>
                </a:solidFill>
              </a:rPr>
              <a:t> </a:t>
            </a:r>
            <a:r>
              <a:rPr lang="en-US" dirty="0" err="1">
                <a:solidFill>
                  <a:srgbClr val="FF0000"/>
                </a:solidFill>
              </a:rPr>
              <a:t>thắp</a:t>
            </a:r>
            <a:r>
              <a:rPr lang="en-US" dirty="0">
                <a:solidFill>
                  <a:srgbClr val="FF0000"/>
                </a:solidFill>
              </a:rPr>
              <a:t> </a:t>
            </a:r>
            <a:r>
              <a:rPr lang="en-US" dirty="0" err="1">
                <a:solidFill>
                  <a:srgbClr val="FF0000"/>
                </a:solidFill>
              </a:rPr>
              <a:t>sáng</a:t>
            </a:r>
            <a:r>
              <a:rPr lang="en-US" dirty="0">
                <a:solidFill>
                  <a:srgbClr val="FF0000"/>
                </a:solidFill>
              </a:rPr>
              <a:t> </a:t>
            </a:r>
            <a:r>
              <a:rPr lang="en-US" dirty="0" err="1">
                <a:solidFill>
                  <a:srgbClr val="FF0000"/>
                </a:solidFill>
              </a:rPr>
              <a:t>lên</a:t>
            </a:r>
            <a:r>
              <a:rPr lang="en-US" dirty="0">
                <a:solidFill>
                  <a:srgbClr val="FF0000"/>
                </a:solidFill>
              </a:rPr>
              <a:t> </a:t>
            </a:r>
            <a:r>
              <a:rPr lang="en-US" dirty="0" err="1">
                <a:solidFill>
                  <a:srgbClr val="FF0000"/>
                </a:solidFill>
              </a:rPr>
              <a:t>ngọn</a:t>
            </a:r>
            <a:r>
              <a:rPr lang="en-US" dirty="0">
                <a:solidFill>
                  <a:srgbClr val="FF0000"/>
                </a:solidFill>
              </a:rPr>
              <a:t> </a:t>
            </a:r>
            <a:r>
              <a:rPr lang="en-US" dirty="0" err="1">
                <a:solidFill>
                  <a:srgbClr val="FF0000"/>
                </a:solidFill>
              </a:rPr>
              <a:t>đuốc</a:t>
            </a:r>
            <a:r>
              <a:rPr lang="en-US" dirty="0">
                <a:solidFill>
                  <a:srgbClr val="FF0000"/>
                </a:solidFill>
              </a:rPr>
              <a:t> </a:t>
            </a:r>
            <a:r>
              <a:rPr lang="en-US" dirty="0" err="1">
                <a:solidFill>
                  <a:srgbClr val="FF0000"/>
                </a:solidFill>
              </a:rPr>
              <a:t>của</a:t>
            </a:r>
            <a:r>
              <a:rPr lang="en-US" dirty="0">
                <a:solidFill>
                  <a:srgbClr val="FF0000"/>
                </a:solidFill>
              </a:rPr>
              <a:t> </a:t>
            </a:r>
            <a:r>
              <a:rPr lang="en-US" dirty="0" err="1">
                <a:solidFill>
                  <a:srgbClr val="FF0000"/>
                </a:solidFill>
              </a:rPr>
              <a:t>tình</a:t>
            </a:r>
            <a:r>
              <a:rPr lang="en-US" dirty="0">
                <a:solidFill>
                  <a:srgbClr val="FF0000"/>
                </a:solidFill>
              </a:rPr>
              <a:t> </a:t>
            </a:r>
            <a:r>
              <a:rPr lang="en-US" dirty="0" err="1">
                <a:solidFill>
                  <a:srgbClr val="FF0000"/>
                </a:solidFill>
              </a:rPr>
              <a:t>thương</a:t>
            </a:r>
            <a:r>
              <a:rPr lang="en-US" dirty="0">
                <a:solidFill>
                  <a:srgbClr val="FF0000"/>
                </a:solidFill>
              </a:rPr>
              <a:t> </a:t>
            </a:r>
            <a:r>
              <a:rPr lang="en-US" dirty="0" err="1">
                <a:solidFill>
                  <a:srgbClr val="FF0000"/>
                </a:solidFill>
              </a:rPr>
              <a:t>để</a:t>
            </a:r>
            <a:r>
              <a:rPr lang="en-US" dirty="0">
                <a:solidFill>
                  <a:srgbClr val="FF0000"/>
                </a:solidFill>
              </a:rPr>
              <a:t> </a:t>
            </a:r>
            <a:r>
              <a:rPr lang="en-US" dirty="0" err="1">
                <a:solidFill>
                  <a:srgbClr val="FF0000"/>
                </a:solidFill>
              </a:rPr>
              <a:t>góp</a:t>
            </a:r>
            <a:r>
              <a:rPr lang="en-US" dirty="0">
                <a:solidFill>
                  <a:srgbClr val="FF0000"/>
                </a:solidFill>
              </a:rPr>
              <a:t> </a:t>
            </a:r>
            <a:r>
              <a:rPr lang="en-US" dirty="0" err="1">
                <a:solidFill>
                  <a:srgbClr val="FF0000"/>
                </a:solidFill>
              </a:rPr>
              <a:t>phần</a:t>
            </a:r>
            <a:r>
              <a:rPr lang="en-US" dirty="0">
                <a:solidFill>
                  <a:srgbClr val="FF0000"/>
                </a:solidFill>
              </a:rPr>
              <a:t> </a:t>
            </a:r>
            <a:r>
              <a:rPr lang="en-US" dirty="0" err="1">
                <a:solidFill>
                  <a:srgbClr val="FF0000"/>
                </a:solidFill>
              </a:rPr>
              <a:t>đem</a:t>
            </a:r>
            <a:r>
              <a:rPr lang="en-US" dirty="0">
                <a:solidFill>
                  <a:srgbClr val="FF0000"/>
                </a:solidFill>
              </a:rPr>
              <a:t> </a:t>
            </a:r>
            <a:r>
              <a:rPr lang="en-US" dirty="0" err="1">
                <a:solidFill>
                  <a:srgbClr val="FF0000"/>
                </a:solidFill>
              </a:rPr>
              <a:t>lại</a:t>
            </a:r>
            <a:r>
              <a:rPr lang="en-US" dirty="0">
                <a:solidFill>
                  <a:srgbClr val="FF0000"/>
                </a:solidFill>
              </a:rPr>
              <a:t> an </a:t>
            </a:r>
            <a:r>
              <a:rPr lang="en-US" dirty="0" err="1">
                <a:solidFill>
                  <a:srgbClr val="FF0000"/>
                </a:solidFill>
              </a:rPr>
              <a:t>vui</a:t>
            </a:r>
            <a:r>
              <a:rPr lang="en-US" dirty="0">
                <a:solidFill>
                  <a:srgbClr val="FF0000"/>
                </a:solidFill>
              </a:rPr>
              <a:t> </a:t>
            </a:r>
            <a:r>
              <a:rPr lang="en-US" dirty="0" err="1">
                <a:solidFill>
                  <a:srgbClr val="FF0000"/>
                </a:solidFill>
              </a:rPr>
              <a:t>và</a:t>
            </a:r>
            <a:r>
              <a:rPr lang="en-US" dirty="0">
                <a:solidFill>
                  <a:srgbClr val="FF0000"/>
                </a:solidFill>
              </a:rPr>
              <a:t> </a:t>
            </a:r>
            <a:r>
              <a:rPr lang="en-US" dirty="0" err="1">
                <a:solidFill>
                  <a:srgbClr val="FF0000"/>
                </a:solidFill>
              </a:rPr>
              <a:t>hạnh</a:t>
            </a:r>
            <a:r>
              <a:rPr lang="en-US" dirty="0">
                <a:solidFill>
                  <a:srgbClr val="FF0000"/>
                </a:solidFill>
              </a:rPr>
              <a:t> </a:t>
            </a:r>
            <a:r>
              <a:rPr lang="en-US" dirty="0" err="1">
                <a:solidFill>
                  <a:srgbClr val="FF0000"/>
                </a:solidFill>
              </a:rPr>
              <a:t>phúc</a:t>
            </a:r>
            <a:r>
              <a:rPr lang="en-US" dirty="0">
                <a:solidFill>
                  <a:srgbClr val="FF0000"/>
                </a:solidFill>
              </a:rPr>
              <a:t> </a:t>
            </a:r>
            <a:r>
              <a:rPr lang="en-US" dirty="0" err="1">
                <a:solidFill>
                  <a:srgbClr val="FF0000"/>
                </a:solidFill>
              </a:rPr>
              <a:t>cho</a:t>
            </a:r>
            <a:r>
              <a:rPr lang="en-US" dirty="0">
                <a:solidFill>
                  <a:srgbClr val="FF0000"/>
                </a:solidFill>
              </a:rPr>
              <a:t> </a:t>
            </a:r>
            <a:r>
              <a:rPr lang="en-US" dirty="0" err="1">
                <a:solidFill>
                  <a:srgbClr val="FF0000"/>
                </a:solidFill>
              </a:rPr>
              <a:t>số</a:t>
            </a:r>
            <a:r>
              <a:rPr lang="en-US" dirty="0">
                <a:solidFill>
                  <a:srgbClr val="FF0000"/>
                </a:solidFill>
              </a:rPr>
              <a:t> </a:t>
            </a:r>
            <a:r>
              <a:rPr lang="en-US" dirty="0" err="1">
                <a:solidFill>
                  <a:srgbClr val="FF0000"/>
                </a:solidFill>
              </a:rPr>
              <a:t>đông</a:t>
            </a:r>
            <a:r>
              <a:rPr lang="en-US" dirty="0">
                <a:solidFill>
                  <a:srgbClr val="FF0000"/>
                </a:solidFill>
              </a:rPr>
              <a:t> </a:t>
            </a:r>
            <a:r>
              <a:rPr lang="en-US" dirty="0" err="1">
                <a:solidFill>
                  <a:srgbClr val="FF0000"/>
                </a:solidFill>
              </a:rPr>
              <a:t>trên</a:t>
            </a:r>
            <a:r>
              <a:rPr lang="en-US" dirty="0">
                <a:solidFill>
                  <a:srgbClr val="FF0000"/>
                </a:solidFill>
              </a:rPr>
              <a:t> </a:t>
            </a:r>
            <a:r>
              <a:rPr lang="en-US" dirty="0" err="1">
                <a:solidFill>
                  <a:srgbClr val="FF0000"/>
                </a:solidFill>
              </a:rPr>
              <a:t>khắp</a:t>
            </a:r>
            <a:r>
              <a:rPr lang="en-US" dirty="0">
                <a:solidFill>
                  <a:srgbClr val="FF0000"/>
                </a:solidFill>
              </a:rPr>
              <a:t> </a:t>
            </a:r>
            <a:r>
              <a:rPr lang="en-US" dirty="0" err="1">
                <a:solidFill>
                  <a:srgbClr val="FF0000"/>
                </a:solidFill>
              </a:rPr>
              <a:t>hành</a:t>
            </a:r>
            <a:r>
              <a:rPr lang="en-US" dirty="0">
                <a:solidFill>
                  <a:srgbClr val="FF0000"/>
                </a:solidFill>
              </a:rPr>
              <a:t> </a:t>
            </a:r>
            <a:r>
              <a:rPr lang="en-US" dirty="0" err="1">
                <a:solidFill>
                  <a:srgbClr val="FF0000"/>
                </a:solidFill>
              </a:rPr>
              <a:t>tinh</a:t>
            </a:r>
            <a:r>
              <a:rPr lang="en-US" dirty="0">
                <a:solidFill>
                  <a:srgbClr val="FF0000"/>
                </a:solidFill>
              </a:rPr>
              <a:t> </a:t>
            </a:r>
            <a:r>
              <a:rPr lang="en-US" dirty="0" err="1">
                <a:solidFill>
                  <a:srgbClr val="FF0000"/>
                </a:solidFill>
              </a:rPr>
              <a:t>này</a:t>
            </a:r>
            <a:r>
              <a:rPr lang="en-US" dirty="0">
                <a:solidFill>
                  <a:srgbClr val="FF0000"/>
                </a:solidFill>
              </a:rPr>
              <a:t>.</a:t>
            </a:r>
          </a:p>
          <a:p>
            <a:r>
              <a:rPr lang="en-US" dirty="0">
                <a:solidFill>
                  <a:srgbClr val="FF0000"/>
                </a:solidFill>
              </a:rPr>
              <a:t/>
            </a:r>
            <a:br>
              <a:rPr lang="en-US" dirty="0">
                <a:solidFill>
                  <a:srgbClr val="FF0000"/>
                </a:solidFill>
              </a:rPr>
            </a:br>
            <a:endParaRPr lang="en-US" dirty="0">
              <a:solidFill>
                <a:srgbClr val="FF0000"/>
              </a:solidFill>
            </a:endParaRPr>
          </a:p>
        </p:txBody>
      </p:sp>
      <p:sp>
        <p:nvSpPr>
          <p:cNvPr id="7180" name="Rectangle 12"/>
          <p:cNvSpPr>
            <a:spLocks noChangeArrowheads="1"/>
          </p:cNvSpPr>
          <p:nvPr/>
        </p:nvSpPr>
        <p:spPr bwMode="auto">
          <a:xfrm>
            <a:off x="457200" y="3657600"/>
            <a:ext cx="8153400" cy="1938992"/>
          </a:xfrm>
          <a:prstGeom prst="rect">
            <a:avLst/>
          </a:prstGeom>
          <a:noFill/>
          <a:ln w="9525">
            <a:noFill/>
            <a:miter lim="800000"/>
            <a:headEnd/>
            <a:tailEnd/>
          </a:ln>
        </p:spPr>
        <p:txBody>
          <a:bodyPr>
            <a:spAutoFit/>
          </a:bodyPr>
          <a:lstStyle/>
          <a:p>
            <a:r>
              <a:rPr lang="en-US" dirty="0">
                <a:solidFill>
                  <a:srgbClr val="FFFF00"/>
                </a:solidFill>
              </a:rPr>
              <a:t>Practicing the Buddha’s teachings, we each vow to go on His joyful and happy path, vow to light up the Dharma torch, and vow to light up the torch of love in order to contribute to bringing joyfulness and happiness for the many on the planet. </a:t>
            </a:r>
          </a:p>
        </p:txBody>
      </p:sp>
    </p:spTree>
  </p:cSld>
  <p:clrMapOvr>
    <a:masterClrMapping/>
  </p:clrMapOvr>
  <p:transition advClick="0" advTm="3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iterate type="lt">
                                    <p:tmPct val="10000"/>
                                  </p:iterate>
                                  <p:childTnLst>
                                    <p:set>
                                      <p:cBhvr>
                                        <p:cTn id="6" dur="1" fill="hold">
                                          <p:stCondLst>
                                            <p:cond delay="0"/>
                                          </p:stCondLst>
                                        </p:cTn>
                                        <p:tgtEl>
                                          <p:spTgt spid="176133"/>
                                        </p:tgtEl>
                                        <p:attrNameLst>
                                          <p:attrName>style.visibility</p:attrName>
                                        </p:attrNameLst>
                                      </p:cBhvr>
                                      <p:to>
                                        <p:strVal val="visible"/>
                                      </p:to>
                                    </p:set>
                                    <p:anim calcmode="lin" valueType="num">
                                      <p:cBhvr additive="base">
                                        <p:cTn id="7" dur="500" fill="hold"/>
                                        <p:tgtEl>
                                          <p:spTgt spid="176133"/>
                                        </p:tgtEl>
                                        <p:attrNameLst>
                                          <p:attrName>ppt_x</p:attrName>
                                        </p:attrNameLst>
                                      </p:cBhvr>
                                      <p:tavLst>
                                        <p:tav tm="0">
                                          <p:val>
                                            <p:strVal val="0-#ppt_w/2"/>
                                          </p:val>
                                        </p:tav>
                                        <p:tav tm="100000">
                                          <p:val>
                                            <p:strVal val="#ppt_x"/>
                                          </p:val>
                                        </p:tav>
                                      </p:tavLst>
                                    </p:anim>
                                    <p:anim calcmode="lin" valueType="num">
                                      <p:cBhvr additive="base">
                                        <p:cTn id="8" dur="500" fill="hold"/>
                                        <p:tgtEl>
                                          <p:spTgt spid="17613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613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endParaRPr lang="en-US" smtClean="0"/>
          </a:p>
        </p:txBody>
      </p:sp>
      <p:pic>
        <p:nvPicPr>
          <p:cNvPr id="8195" name="Picture 4"/>
          <p:cNvPicPr>
            <a:picLocks noGrp="1" noChangeAspect="1" noChangeArrowheads="1"/>
          </p:cNvPicPr>
          <p:nvPr>
            <p:ph type="body" idx="1"/>
          </p:nvPr>
        </p:nvPicPr>
        <p:blipFill>
          <a:blip r:embed="rId2" cstate="print"/>
          <a:srcRect/>
          <a:stretch>
            <a:fillRect/>
          </a:stretch>
        </p:blipFill>
        <p:spPr>
          <a:xfrm>
            <a:off x="0" y="0"/>
            <a:ext cx="9204325" cy="6858000"/>
          </a:xfrm>
        </p:spPr>
      </p:pic>
      <p:pic>
        <p:nvPicPr>
          <p:cNvPr id="8196" name="Picture 9" descr="La roi"/>
          <p:cNvPicPr>
            <a:picLocks noChangeAspect="1" noChangeArrowheads="1" noCrop="1"/>
          </p:cNvPicPr>
          <p:nvPr/>
        </p:nvPicPr>
        <p:blipFill>
          <a:blip r:embed="rId3" cstate="print"/>
          <a:srcRect/>
          <a:stretch>
            <a:fillRect/>
          </a:stretch>
        </p:blipFill>
        <p:spPr bwMode="auto">
          <a:xfrm>
            <a:off x="838200" y="762000"/>
            <a:ext cx="2970213" cy="2133600"/>
          </a:xfrm>
          <a:prstGeom prst="rect">
            <a:avLst/>
          </a:prstGeom>
          <a:noFill/>
          <a:ln w="9525">
            <a:noFill/>
            <a:miter lim="800000"/>
            <a:headEnd/>
            <a:tailEnd/>
          </a:ln>
        </p:spPr>
      </p:pic>
      <p:pic>
        <p:nvPicPr>
          <p:cNvPr id="8197" name="Picture 9" descr="La roi"/>
          <p:cNvPicPr>
            <a:picLocks noChangeAspect="1" noChangeArrowheads="1" noCrop="1"/>
          </p:cNvPicPr>
          <p:nvPr/>
        </p:nvPicPr>
        <p:blipFill>
          <a:blip r:embed="rId3" cstate="print"/>
          <a:srcRect/>
          <a:stretch>
            <a:fillRect/>
          </a:stretch>
        </p:blipFill>
        <p:spPr bwMode="auto">
          <a:xfrm>
            <a:off x="5715000" y="762000"/>
            <a:ext cx="2970213" cy="2133600"/>
          </a:xfrm>
          <a:prstGeom prst="rect">
            <a:avLst/>
          </a:prstGeom>
          <a:noFill/>
          <a:ln w="9525">
            <a:noFill/>
            <a:miter lim="800000"/>
            <a:headEnd/>
            <a:tailEnd/>
          </a:ln>
        </p:spPr>
      </p:pic>
      <p:pic>
        <p:nvPicPr>
          <p:cNvPr id="8" name="Picture 7" descr="lrg-2344-hinhdong21-gif.gif"/>
          <p:cNvPicPr>
            <a:picLocks noChangeAspect="1"/>
          </p:cNvPicPr>
          <p:nvPr/>
        </p:nvPicPr>
        <p:blipFill>
          <a:blip r:embed="rId4" cstate="print"/>
          <a:stretch>
            <a:fillRect/>
          </a:stretch>
        </p:blipFill>
        <p:spPr>
          <a:xfrm>
            <a:off x="3810000" y="2286000"/>
            <a:ext cx="1833562" cy="1833562"/>
          </a:xfrm>
          <a:prstGeom prst="rect">
            <a:avLst/>
          </a:prstGeom>
        </p:spPr>
      </p:pic>
      <p:sp>
        <p:nvSpPr>
          <p:cNvPr id="176133" name="Rectangle 5"/>
          <p:cNvSpPr>
            <a:spLocks noChangeArrowheads="1"/>
          </p:cNvSpPr>
          <p:nvPr/>
        </p:nvSpPr>
        <p:spPr bwMode="auto">
          <a:xfrm>
            <a:off x="533400" y="533400"/>
            <a:ext cx="7924800" cy="3046988"/>
          </a:xfrm>
          <a:prstGeom prst="rect">
            <a:avLst/>
          </a:prstGeom>
          <a:noFill/>
          <a:ln w="9525">
            <a:noFill/>
            <a:miter lim="800000"/>
            <a:headEnd/>
            <a:tailEnd/>
          </a:ln>
        </p:spPr>
        <p:txBody>
          <a:bodyPr wrap="square" anchor="ctr">
            <a:spAutoFit/>
          </a:bodyPr>
          <a:lstStyle/>
          <a:p>
            <a:r>
              <a:rPr lang="en-US" dirty="0" err="1">
                <a:solidFill>
                  <a:srgbClr val="FFFF00"/>
                </a:solidFill>
              </a:rPr>
              <a:t>Nhân</a:t>
            </a:r>
            <a:r>
              <a:rPr lang="en-US" dirty="0">
                <a:solidFill>
                  <a:srgbClr val="FFFF00"/>
                </a:solidFill>
              </a:rPr>
              <a:t> </a:t>
            </a:r>
            <a:r>
              <a:rPr lang="en-US" dirty="0" err="1">
                <a:solidFill>
                  <a:srgbClr val="FFFF00"/>
                </a:solidFill>
              </a:rPr>
              <a:t>mùa</a:t>
            </a:r>
            <a:r>
              <a:rPr lang="en-US" dirty="0">
                <a:solidFill>
                  <a:srgbClr val="FFFF00"/>
                </a:solidFill>
              </a:rPr>
              <a:t> </a:t>
            </a:r>
            <a:r>
              <a:rPr lang="en-US" dirty="0" err="1">
                <a:solidFill>
                  <a:srgbClr val="FFFF00"/>
                </a:solidFill>
              </a:rPr>
              <a:t>Phật</a:t>
            </a:r>
            <a:r>
              <a:rPr lang="en-US" dirty="0">
                <a:solidFill>
                  <a:srgbClr val="FFFF00"/>
                </a:solidFill>
              </a:rPr>
              <a:t> </a:t>
            </a:r>
            <a:r>
              <a:rPr lang="en-US" dirty="0" err="1">
                <a:solidFill>
                  <a:srgbClr val="FFFF00"/>
                </a:solidFill>
              </a:rPr>
              <a:t>đản</a:t>
            </a:r>
            <a:r>
              <a:rPr lang="en-US" dirty="0">
                <a:solidFill>
                  <a:srgbClr val="FFFF00"/>
                </a:solidFill>
              </a:rPr>
              <a:t> </a:t>
            </a:r>
            <a:r>
              <a:rPr lang="en-US" dirty="0" err="1">
                <a:solidFill>
                  <a:srgbClr val="FFFF00"/>
                </a:solidFill>
              </a:rPr>
              <a:t>năm</a:t>
            </a:r>
            <a:r>
              <a:rPr lang="en-US" dirty="0">
                <a:solidFill>
                  <a:srgbClr val="FFFF00"/>
                </a:solidFill>
              </a:rPr>
              <a:t> nay, </a:t>
            </a:r>
            <a:r>
              <a:rPr lang="en-US" dirty="0" err="1">
                <a:solidFill>
                  <a:srgbClr val="FFFF00"/>
                </a:solidFill>
              </a:rPr>
              <a:t>học</a:t>
            </a:r>
            <a:r>
              <a:rPr lang="en-US" dirty="0">
                <a:solidFill>
                  <a:srgbClr val="FFFF00"/>
                </a:solidFill>
              </a:rPr>
              <a:t> </a:t>
            </a:r>
            <a:r>
              <a:rPr lang="en-US" dirty="0" err="1">
                <a:solidFill>
                  <a:srgbClr val="FFFF00"/>
                </a:solidFill>
              </a:rPr>
              <a:t>theo</a:t>
            </a:r>
            <a:r>
              <a:rPr lang="en-US" dirty="0">
                <a:solidFill>
                  <a:srgbClr val="FFFF00"/>
                </a:solidFill>
              </a:rPr>
              <a:t> </a:t>
            </a:r>
            <a:r>
              <a:rPr lang="en-US" dirty="0" err="1">
                <a:solidFill>
                  <a:srgbClr val="FFFF00"/>
                </a:solidFill>
              </a:rPr>
              <a:t>hạnh</a:t>
            </a:r>
            <a:r>
              <a:rPr lang="en-US" dirty="0">
                <a:solidFill>
                  <a:srgbClr val="FFFF00"/>
                </a:solidFill>
              </a:rPr>
              <a:t> </a:t>
            </a:r>
            <a:r>
              <a:rPr lang="en-US" dirty="0" err="1">
                <a:solidFill>
                  <a:srgbClr val="FFFF00"/>
                </a:solidFill>
              </a:rPr>
              <a:t>từ</a:t>
            </a:r>
            <a:r>
              <a:rPr lang="en-US" dirty="0">
                <a:solidFill>
                  <a:srgbClr val="FFFF00"/>
                </a:solidFill>
              </a:rPr>
              <a:t> bi </a:t>
            </a:r>
            <a:r>
              <a:rPr lang="en-US" dirty="0" err="1">
                <a:solidFill>
                  <a:srgbClr val="FFFF00"/>
                </a:solidFill>
              </a:rPr>
              <a:t>và</a:t>
            </a:r>
            <a:r>
              <a:rPr lang="en-US" dirty="0">
                <a:solidFill>
                  <a:srgbClr val="FFFF00"/>
                </a:solidFill>
              </a:rPr>
              <a:t> </a:t>
            </a:r>
            <a:r>
              <a:rPr lang="en-US" dirty="0" err="1">
                <a:solidFill>
                  <a:srgbClr val="FFFF00"/>
                </a:solidFill>
              </a:rPr>
              <a:t>trí</a:t>
            </a:r>
            <a:r>
              <a:rPr lang="en-US" dirty="0">
                <a:solidFill>
                  <a:srgbClr val="FFFF00"/>
                </a:solidFill>
              </a:rPr>
              <a:t> </a:t>
            </a:r>
            <a:r>
              <a:rPr lang="en-US" dirty="0" err="1">
                <a:solidFill>
                  <a:srgbClr val="FFFF00"/>
                </a:solidFill>
              </a:rPr>
              <a:t>tuệ</a:t>
            </a:r>
            <a:r>
              <a:rPr lang="en-US" dirty="0">
                <a:solidFill>
                  <a:srgbClr val="FFFF00"/>
                </a:solidFill>
              </a:rPr>
              <a:t> </a:t>
            </a:r>
            <a:r>
              <a:rPr lang="en-US" dirty="0" err="1">
                <a:solidFill>
                  <a:srgbClr val="FFFF00"/>
                </a:solidFill>
              </a:rPr>
              <a:t>của</a:t>
            </a:r>
            <a:r>
              <a:rPr lang="en-US" dirty="0">
                <a:solidFill>
                  <a:srgbClr val="FFFF00"/>
                </a:solidFill>
              </a:rPr>
              <a:t> </a:t>
            </a:r>
            <a:r>
              <a:rPr lang="en-US" dirty="0" err="1">
                <a:solidFill>
                  <a:srgbClr val="FFFF00"/>
                </a:solidFill>
              </a:rPr>
              <a:t>Ngài</a:t>
            </a:r>
            <a:r>
              <a:rPr lang="en-US" dirty="0">
                <a:solidFill>
                  <a:srgbClr val="FFFF00"/>
                </a:solidFill>
              </a:rPr>
              <a:t>, </a:t>
            </a:r>
            <a:r>
              <a:rPr lang="en-US" dirty="0" err="1">
                <a:solidFill>
                  <a:srgbClr val="FFFF00"/>
                </a:solidFill>
              </a:rPr>
              <a:t>chúng</a:t>
            </a:r>
            <a:r>
              <a:rPr lang="en-US" dirty="0">
                <a:solidFill>
                  <a:srgbClr val="FFFF00"/>
                </a:solidFill>
              </a:rPr>
              <a:t> </a:t>
            </a:r>
            <a:r>
              <a:rPr lang="en-US" dirty="0" err="1">
                <a:solidFill>
                  <a:srgbClr val="FFFF00"/>
                </a:solidFill>
              </a:rPr>
              <a:t>ta</a:t>
            </a:r>
            <a:r>
              <a:rPr lang="en-US" dirty="0">
                <a:solidFill>
                  <a:srgbClr val="FFFF00"/>
                </a:solidFill>
              </a:rPr>
              <a:t> </a:t>
            </a:r>
            <a:r>
              <a:rPr lang="en-US" dirty="0" err="1">
                <a:solidFill>
                  <a:srgbClr val="FFFF00"/>
                </a:solidFill>
              </a:rPr>
              <a:t>nhất</a:t>
            </a:r>
            <a:r>
              <a:rPr lang="en-US" dirty="0">
                <a:solidFill>
                  <a:srgbClr val="FFFF00"/>
                </a:solidFill>
              </a:rPr>
              <a:t> </a:t>
            </a:r>
            <a:r>
              <a:rPr lang="en-US" dirty="0" err="1">
                <a:solidFill>
                  <a:srgbClr val="FFFF00"/>
                </a:solidFill>
              </a:rPr>
              <a:t>tâm</a:t>
            </a:r>
            <a:r>
              <a:rPr lang="en-US" dirty="0">
                <a:solidFill>
                  <a:srgbClr val="FFFF00"/>
                </a:solidFill>
              </a:rPr>
              <a:t> </a:t>
            </a:r>
            <a:r>
              <a:rPr lang="en-US" dirty="0" err="1">
                <a:solidFill>
                  <a:srgbClr val="FFFF00"/>
                </a:solidFill>
              </a:rPr>
              <a:t>cầu</a:t>
            </a:r>
            <a:r>
              <a:rPr lang="en-US" dirty="0">
                <a:solidFill>
                  <a:srgbClr val="FFFF00"/>
                </a:solidFill>
              </a:rPr>
              <a:t> </a:t>
            </a:r>
            <a:r>
              <a:rPr lang="en-US" dirty="0" err="1">
                <a:solidFill>
                  <a:srgbClr val="FFFF00"/>
                </a:solidFill>
              </a:rPr>
              <a:t>nguyện</a:t>
            </a:r>
            <a:r>
              <a:rPr lang="en-US" dirty="0">
                <a:solidFill>
                  <a:srgbClr val="FFFF00"/>
                </a:solidFill>
              </a:rPr>
              <a:t> </a:t>
            </a:r>
            <a:r>
              <a:rPr lang="en-US" dirty="0" err="1">
                <a:solidFill>
                  <a:srgbClr val="FFFF00"/>
                </a:solidFill>
              </a:rPr>
              <a:t>chư</a:t>
            </a:r>
            <a:r>
              <a:rPr lang="en-US" dirty="0">
                <a:solidFill>
                  <a:srgbClr val="FFFF00"/>
                </a:solidFill>
              </a:rPr>
              <a:t> </a:t>
            </a:r>
            <a:r>
              <a:rPr lang="en-US" dirty="0" err="1">
                <a:solidFill>
                  <a:srgbClr val="FFFF00"/>
                </a:solidFill>
              </a:rPr>
              <a:t>vị</a:t>
            </a:r>
            <a:r>
              <a:rPr lang="en-US" dirty="0">
                <a:solidFill>
                  <a:srgbClr val="FFFF00"/>
                </a:solidFill>
              </a:rPr>
              <a:t> </a:t>
            </a:r>
            <a:r>
              <a:rPr lang="en-US" dirty="0" err="1">
                <a:solidFill>
                  <a:srgbClr val="FFFF00"/>
                </a:solidFill>
              </a:rPr>
              <a:t>hương</a:t>
            </a:r>
            <a:r>
              <a:rPr lang="en-US" dirty="0">
                <a:solidFill>
                  <a:srgbClr val="FFFF00"/>
                </a:solidFill>
              </a:rPr>
              <a:t> </a:t>
            </a:r>
            <a:r>
              <a:rPr lang="en-US" dirty="0" err="1">
                <a:solidFill>
                  <a:srgbClr val="FFFF00"/>
                </a:solidFill>
              </a:rPr>
              <a:t>linh</a:t>
            </a:r>
            <a:r>
              <a:rPr lang="en-US" dirty="0">
                <a:solidFill>
                  <a:srgbClr val="FFFF00"/>
                </a:solidFill>
              </a:rPr>
              <a:t> </a:t>
            </a:r>
            <a:r>
              <a:rPr lang="en-US" dirty="0" err="1">
                <a:solidFill>
                  <a:srgbClr val="FFFF00"/>
                </a:solidFill>
              </a:rPr>
              <a:t>gặp</a:t>
            </a:r>
            <a:r>
              <a:rPr lang="en-US" dirty="0">
                <a:solidFill>
                  <a:srgbClr val="FFFF00"/>
                </a:solidFill>
              </a:rPr>
              <a:t> </a:t>
            </a:r>
            <a:r>
              <a:rPr lang="en-US" dirty="0" err="1">
                <a:solidFill>
                  <a:srgbClr val="FFFF00"/>
                </a:solidFill>
              </a:rPr>
              <a:t>nạn</a:t>
            </a:r>
            <a:r>
              <a:rPr lang="en-US" dirty="0">
                <a:solidFill>
                  <a:srgbClr val="FFFF00"/>
                </a:solidFill>
              </a:rPr>
              <a:t> </a:t>
            </a:r>
            <a:r>
              <a:rPr lang="en-US" dirty="0" err="1">
                <a:solidFill>
                  <a:srgbClr val="FFFF00"/>
                </a:solidFill>
              </a:rPr>
              <a:t>sóng</a:t>
            </a:r>
            <a:r>
              <a:rPr lang="en-US" dirty="0">
                <a:solidFill>
                  <a:srgbClr val="FFFF00"/>
                </a:solidFill>
              </a:rPr>
              <a:t> </a:t>
            </a:r>
            <a:r>
              <a:rPr lang="en-US" dirty="0" err="1">
                <a:solidFill>
                  <a:srgbClr val="FFFF00"/>
                </a:solidFill>
              </a:rPr>
              <a:t>thần</a:t>
            </a:r>
            <a:r>
              <a:rPr lang="en-US" dirty="0">
                <a:solidFill>
                  <a:srgbClr val="FFFF00"/>
                </a:solidFill>
              </a:rPr>
              <a:t> </a:t>
            </a:r>
            <a:r>
              <a:rPr lang="en-US" dirty="0" err="1">
                <a:solidFill>
                  <a:srgbClr val="FFFF00"/>
                </a:solidFill>
              </a:rPr>
              <a:t>động</a:t>
            </a:r>
            <a:r>
              <a:rPr lang="en-US" dirty="0">
                <a:solidFill>
                  <a:srgbClr val="FFFF00"/>
                </a:solidFill>
              </a:rPr>
              <a:t> </a:t>
            </a:r>
            <a:r>
              <a:rPr lang="en-US" dirty="0" err="1">
                <a:solidFill>
                  <a:srgbClr val="FFFF00"/>
                </a:solidFill>
              </a:rPr>
              <a:t>đất</a:t>
            </a:r>
            <a:r>
              <a:rPr lang="en-US" dirty="0">
                <a:solidFill>
                  <a:srgbClr val="FFFF00"/>
                </a:solidFill>
              </a:rPr>
              <a:t> </a:t>
            </a:r>
            <a:r>
              <a:rPr lang="en-US" dirty="0" err="1">
                <a:solidFill>
                  <a:srgbClr val="FFFF00"/>
                </a:solidFill>
              </a:rPr>
              <a:t>vừa</a:t>
            </a:r>
            <a:r>
              <a:rPr lang="en-US" dirty="0">
                <a:solidFill>
                  <a:srgbClr val="FFFF00"/>
                </a:solidFill>
              </a:rPr>
              <a:t> qua </a:t>
            </a:r>
            <a:r>
              <a:rPr lang="en-US" dirty="0" err="1">
                <a:solidFill>
                  <a:srgbClr val="FFFF00"/>
                </a:solidFill>
              </a:rPr>
              <a:t>tại</a:t>
            </a:r>
            <a:r>
              <a:rPr lang="en-US" dirty="0">
                <a:solidFill>
                  <a:srgbClr val="FFFF00"/>
                </a:solidFill>
              </a:rPr>
              <a:t> </a:t>
            </a:r>
            <a:r>
              <a:rPr lang="en-US" dirty="0" err="1">
                <a:solidFill>
                  <a:srgbClr val="FFFF00"/>
                </a:solidFill>
              </a:rPr>
              <a:t>Nhật</a:t>
            </a:r>
            <a:r>
              <a:rPr lang="en-US" dirty="0">
                <a:solidFill>
                  <a:srgbClr val="FFFF00"/>
                </a:solidFill>
              </a:rPr>
              <a:t> </a:t>
            </a:r>
            <a:r>
              <a:rPr lang="en-US" dirty="0" err="1">
                <a:solidFill>
                  <a:srgbClr val="FFFF00"/>
                </a:solidFill>
              </a:rPr>
              <a:t>Bản</a:t>
            </a:r>
            <a:r>
              <a:rPr lang="en-US" dirty="0">
                <a:solidFill>
                  <a:srgbClr val="FFFF00"/>
                </a:solidFill>
              </a:rPr>
              <a:t> </a:t>
            </a:r>
            <a:r>
              <a:rPr lang="en-US" dirty="0" err="1">
                <a:solidFill>
                  <a:srgbClr val="FFFF00"/>
                </a:solidFill>
              </a:rPr>
              <a:t>và</a:t>
            </a:r>
            <a:r>
              <a:rPr lang="en-US" dirty="0">
                <a:solidFill>
                  <a:srgbClr val="FFFF00"/>
                </a:solidFill>
              </a:rPr>
              <a:t> </a:t>
            </a:r>
            <a:r>
              <a:rPr lang="en-US" dirty="0" err="1">
                <a:solidFill>
                  <a:srgbClr val="FFFF00"/>
                </a:solidFill>
              </a:rPr>
              <a:t>tại</a:t>
            </a:r>
            <a:r>
              <a:rPr lang="en-US" dirty="0">
                <a:solidFill>
                  <a:srgbClr val="FFFF00"/>
                </a:solidFill>
              </a:rPr>
              <a:t> </a:t>
            </a:r>
            <a:r>
              <a:rPr lang="en-US" dirty="0" err="1">
                <a:solidFill>
                  <a:srgbClr val="FFFF00"/>
                </a:solidFill>
              </a:rPr>
              <a:t>Tân</a:t>
            </a:r>
            <a:r>
              <a:rPr lang="en-US" dirty="0">
                <a:solidFill>
                  <a:srgbClr val="FFFF00"/>
                </a:solidFill>
              </a:rPr>
              <a:t> </a:t>
            </a:r>
            <a:r>
              <a:rPr lang="en-US" dirty="0" err="1">
                <a:solidFill>
                  <a:srgbClr val="FFFF00"/>
                </a:solidFill>
              </a:rPr>
              <a:t>Tây</a:t>
            </a:r>
            <a:r>
              <a:rPr lang="en-US" dirty="0">
                <a:solidFill>
                  <a:srgbClr val="FFFF00"/>
                </a:solidFill>
              </a:rPr>
              <a:t> </a:t>
            </a:r>
            <a:r>
              <a:rPr lang="en-US" dirty="0" err="1">
                <a:solidFill>
                  <a:srgbClr val="FFFF00"/>
                </a:solidFill>
              </a:rPr>
              <a:t>Lan</a:t>
            </a:r>
            <a:r>
              <a:rPr lang="en-US" dirty="0">
                <a:solidFill>
                  <a:srgbClr val="FFFF00"/>
                </a:solidFill>
              </a:rPr>
              <a:t>, </a:t>
            </a:r>
            <a:r>
              <a:rPr lang="en-US" dirty="0" err="1">
                <a:solidFill>
                  <a:srgbClr val="FFFF00"/>
                </a:solidFill>
              </a:rPr>
              <a:t>nguyện</a:t>
            </a:r>
            <a:r>
              <a:rPr lang="en-US" dirty="0">
                <a:solidFill>
                  <a:srgbClr val="FFFF00"/>
                </a:solidFill>
              </a:rPr>
              <a:t> </a:t>
            </a:r>
            <a:r>
              <a:rPr lang="en-US" dirty="0" err="1">
                <a:solidFill>
                  <a:srgbClr val="FFFF00"/>
                </a:solidFill>
              </a:rPr>
              <a:t>cầu</a:t>
            </a:r>
            <a:r>
              <a:rPr lang="en-US" dirty="0">
                <a:solidFill>
                  <a:srgbClr val="FFFF00"/>
                </a:solidFill>
              </a:rPr>
              <a:t> </a:t>
            </a:r>
            <a:r>
              <a:rPr lang="en-US" dirty="0" err="1">
                <a:solidFill>
                  <a:srgbClr val="FFFF00"/>
                </a:solidFill>
              </a:rPr>
              <a:t>cho</a:t>
            </a:r>
            <a:r>
              <a:rPr lang="en-US" dirty="0">
                <a:solidFill>
                  <a:srgbClr val="FFFF00"/>
                </a:solidFill>
              </a:rPr>
              <a:t> </a:t>
            </a:r>
            <a:r>
              <a:rPr lang="en-US" dirty="0" err="1">
                <a:solidFill>
                  <a:srgbClr val="FFFF00"/>
                </a:solidFill>
              </a:rPr>
              <a:t>thế</a:t>
            </a:r>
            <a:r>
              <a:rPr lang="en-US" dirty="0">
                <a:solidFill>
                  <a:srgbClr val="FFFF00"/>
                </a:solidFill>
              </a:rPr>
              <a:t> </a:t>
            </a:r>
            <a:r>
              <a:rPr lang="en-US" dirty="0" err="1">
                <a:solidFill>
                  <a:srgbClr val="FFFF00"/>
                </a:solidFill>
              </a:rPr>
              <a:t>giới</a:t>
            </a:r>
            <a:r>
              <a:rPr lang="en-US" dirty="0">
                <a:solidFill>
                  <a:srgbClr val="FFFF00"/>
                </a:solidFill>
              </a:rPr>
              <a:t> </a:t>
            </a:r>
            <a:r>
              <a:rPr lang="en-US" dirty="0" err="1">
                <a:solidFill>
                  <a:srgbClr val="FFFF00"/>
                </a:solidFill>
              </a:rPr>
              <a:t>hòa</a:t>
            </a:r>
            <a:r>
              <a:rPr lang="en-US" dirty="0">
                <a:solidFill>
                  <a:srgbClr val="FFFF00"/>
                </a:solidFill>
              </a:rPr>
              <a:t> </a:t>
            </a:r>
            <a:r>
              <a:rPr lang="en-US" dirty="0" err="1">
                <a:solidFill>
                  <a:srgbClr val="FFFF00"/>
                </a:solidFill>
              </a:rPr>
              <a:t>bình</a:t>
            </a:r>
            <a:r>
              <a:rPr lang="en-US" dirty="0">
                <a:solidFill>
                  <a:srgbClr val="FFFF00"/>
                </a:solidFill>
              </a:rPr>
              <a:t>, </a:t>
            </a:r>
            <a:r>
              <a:rPr lang="en-US" dirty="0" err="1">
                <a:solidFill>
                  <a:srgbClr val="FFFF00"/>
                </a:solidFill>
              </a:rPr>
              <a:t>nhơn</a:t>
            </a:r>
            <a:r>
              <a:rPr lang="en-US" dirty="0">
                <a:solidFill>
                  <a:srgbClr val="FFFF00"/>
                </a:solidFill>
              </a:rPr>
              <a:t> </a:t>
            </a:r>
            <a:r>
              <a:rPr lang="en-US" dirty="0" err="1">
                <a:solidFill>
                  <a:srgbClr val="FFFF00"/>
                </a:solidFill>
              </a:rPr>
              <a:t>dân</a:t>
            </a:r>
            <a:r>
              <a:rPr lang="en-US" dirty="0">
                <a:solidFill>
                  <a:srgbClr val="FFFF00"/>
                </a:solidFill>
              </a:rPr>
              <a:t> </a:t>
            </a:r>
            <a:r>
              <a:rPr lang="en-US" dirty="0" err="1">
                <a:solidFill>
                  <a:srgbClr val="FFFF00"/>
                </a:solidFill>
              </a:rPr>
              <a:t>được</a:t>
            </a:r>
            <a:r>
              <a:rPr lang="en-US" dirty="0">
                <a:solidFill>
                  <a:srgbClr val="FFFF00"/>
                </a:solidFill>
              </a:rPr>
              <a:t> an </a:t>
            </a:r>
            <a:r>
              <a:rPr lang="en-US" dirty="0" err="1">
                <a:solidFill>
                  <a:srgbClr val="FFFF00"/>
                </a:solidFill>
              </a:rPr>
              <a:t>lạc</a:t>
            </a:r>
            <a:r>
              <a:rPr lang="en-US" dirty="0">
                <a:solidFill>
                  <a:srgbClr val="FFFF00"/>
                </a:solidFill>
              </a:rPr>
              <a:t>, </a:t>
            </a:r>
            <a:r>
              <a:rPr lang="en-US" dirty="0" err="1">
                <a:solidFill>
                  <a:srgbClr val="FFFF00"/>
                </a:solidFill>
              </a:rPr>
              <a:t>nạn</a:t>
            </a:r>
            <a:r>
              <a:rPr lang="en-US" dirty="0">
                <a:solidFill>
                  <a:srgbClr val="FFFF00"/>
                </a:solidFill>
              </a:rPr>
              <a:t> </a:t>
            </a:r>
            <a:r>
              <a:rPr lang="en-US" dirty="0" err="1">
                <a:solidFill>
                  <a:srgbClr val="FFFF00"/>
                </a:solidFill>
              </a:rPr>
              <a:t>chiến</a:t>
            </a:r>
            <a:r>
              <a:rPr lang="en-US" dirty="0">
                <a:solidFill>
                  <a:srgbClr val="FFFF00"/>
                </a:solidFill>
              </a:rPr>
              <a:t> </a:t>
            </a:r>
            <a:r>
              <a:rPr lang="en-US" dirty="0" err="1">
                <a:solidFill>
                  <a:srgbClr val="FFFF00"/>
                </a:solidFill>
              </a:rPr>
              <a:t>tranh</a:t>
            </a:r>
            <a:r>
              <a:rPr lang="en-US" dirty="0">
                <a:solidFill>
                  <a:srgbClr val="FFFF00"/>
                </a:solidFill>
              </a:rPr>
              <a:t>, </a:t>
            </a:r>
            <a:r>
              <a:rPr lang="en-US" dirty="0" err="1">
                <a:solidFill>
                  <a:srgbClr val="FFFF00"/>
                </a:solidFill>
              </a:rPr>
              <a:t>cướp</a:t>
            </a:r>
            <a:r>
              <a:rPr lang="en-US" dirty="0">
                <a:solidFill>
                  <a:srgbClr val="FFFF00"/>
                </a:solidFill>
              </a:rPr>
              <a:t> </a:t>
            </a:r>
            <a:r>
              <a:rPr lang="en-US" dirty="0" err="1">
                <a:solidFill>
                  <a:srgbClr val="FFFF00"/>
                </a:solidFill>
              </a:rPr>
              <a:t>bóc</a:t>
            </a:r>
            <a:r>
              <a:rPr lang="en-US" dirty="0">
                <a:solidFill>
                  <a:srgbClr val="FFFF00"/>
                </a:solidFill>
              </a:rPr>
              <a:t> </a:t>
            </a:r>
            <a:r>
              <a:rPr lang="en-US" dirty="0" err="1">
                <a:solidFill>
                  <a:srgbClr val="FFFF00"/>
                </a:solidFill>
              </a:rPr>
              <a:t>và</a:t>
            </a:r>
            <a:r>
              <a:rPr lang="en-US" dirty="0">
                <a:solidFill>
                  <a:srgbClr val="FFFF00"/>
                </a:solidFill>
              </a:rPr>
              <a:t> </a:t>
            </a:r>
            <a:r>
              <a:rPr lang="en-US" dirty="0" err="1">
                <a:solidFill>
                  <a:srgbClr val="FFFF00"/>
                </a:solidFill>
              </a:rPr>
              <a:t>thiên</a:t>
            </a:r>
            <a:r>
              <a:rPr lang="en-US" dirty="0">
                <a:solidFill>
                  <a:srgbClr val="FFFF00"/>
                </a:solidFill>
              </a:rPr>
              <a:t> tai </a:t>
            </a:r>
            <a:r>
              <a:rPr lang="en-US" dirty="0" err="1">
                <a:solidFill>
                  <a:srgbClr val="FFFF00"/>
                </a:solidFill>
              </a:rPr>
              <a:t>giản</a:t>
            </a:r>
            <a:r>
              <a:rPr lang="en-US" dirty="0">
                <a:solidFill>
                  <a:srgbClr val="FFFF00"/>
                </a:solidFill>
              </a:rPr>
              <a:t> </a:t>
            </a:r>
            <a:r>
              <a:rPr lang="en-US" dirty="0" err="1">
                <a:solidFill>
                  <a:srgbClr val="FFFF00"/>
                </a:solidFill>
              </a:rPr>
              <a:t>dần</a:t>
            </a:r>
            <a:r>
              <a:rPr lang="en-US" dirty="0">
                <a:solidFill>
                  <a:srgbClr val="FFFF00"/>
                </a:solidFill>
              </a:rPr>
              <a:t> </a:t>
            </a:r>
            <a:r>
              <a:rPr lang="en-US" dirty="0" err="1">
                <a:solidFill>
                  <a:srgbClr val="FFFF00"/>
                </a:solidFill>
              </a:rPr>
              <a:t>bằng</a:t>
            </a:r>
            <a:r>
              <a:rPr lang="en-US" dirty="0">
                <a:solidFill>
                  <a:srgbClr val="FFFF00"/>
                </a:solidFill>
              </a:rPr>
              <a:t> </a:t>
            </a:r>
            <a:r>
              <a:rPr lang="en-US" dirty="0" err="1">
                <a:solidFill>
                  <a:srgbClr val="FFFF00"/>
                </a:solidFill>
              </a:rPr>
              <a:t>cách</a:t>
            </a:r>
            <a:r>
              <a:rPr lang="en-US" dirty="0">
                <a:solidFill>
                  <a:srgbClr val="FFFF00"/>
                </a:solidFill>
              </a:rPr>
              <a:t> </a:t>
            </a:r>
            <a:r>
              <a:rPr lang="en-US" dirty="0" err="1">
                <a:solidFill>
                  <a:srgbClr val="FFFF00"/>
                </a:solidFill>
              </a:rPr>
              <a:t>nuôi</a:t>
            </a:r>
            <a:r>
              <a:rPr lang="en-US" dirty="0">
                <a:solidFill>
                  <a:srgbClr val="FFFF00"/>
                </a:solidFill>
              </a:rPr>
              <a:t> </a:t>
            </a:r>
            <a:r>
              <a:rPr lang="en-US" dirty="0" err="1">
                <a:solidFill>
                  <a:srgbClr val="FFFF00"/>
                </a:solidFill>
              </a:rPr>
              <a:t>dưỡng</a:t>
            </a:r>
            <a:r>
              <a:rPr lang="en-US" dirty="0">
                <a:solidFill>
                  <a:srgbClr val="FFFF00"/>
                </a:solidFill>
              </a:rPr>
              <a:t> </a:t>
            </a:r>
            <a:r>
              <a:rPr lang="en-US" dirty="0" err="1">
                <a:solidFill>
                  <a:srgbClr val="FFFF00"/>
                </a:solidFill>
              </a:rPr>
              <a:t>và</a:t>
            </a:r>
            <a:r>
              <a:rPr lang="en-US" dirty="0">
                <a:solidFill>
                  <a:srgbClr val="FFFF00"/>
                </a:solidFill>
              </a:rPr>
              <a:t> </a:t>
            </a:r>
            <a:r>
              <a:rPr lang="en-US" dirty="0" err="1">
                <a:solidFill>
                  <a:srgbClr val="FFFF00"/>
                </a:solidFill>
              </a:rPr>
              <a:t>phát</a:t>
            </a:r>
            <a:r>
              <a:rPr lang="en-US" dirty="0">
                <a:solidFill>
                  <a:srgbClr val="FFFF00"/>
                </a:solidFill>
              </a:rPr>
              <a:t> </a:t>
            </a:r>
            <a:r>
              <a:rPr lang="en-US" dirty="0" err="1">
                <a:solidFill>
                  <a:srgbClr val="FFFF00"/>
                </a:solidFill>
              </a:rPr>
              <a:t>khởi</a:t>
            </a:r>
            <a:r>
              <a:rPr lang="en-US" dirty="0">
                <a:solidFill>
                  <a:srgbClr val="FFFF00"/>
                </a:solidFill>
              </a:rPr>
              <a:t> </a:t>
            </a:r>
            <a:r>
              <a:rPr lang="en-US" dirty="0" err="1">
                <a:solidFill>
                  <a:srgbClr val="FFFF00"/>
                </a:solidFill>
              </a:rPr>
              <a:t>lòng</a:t>
            </a:r>
            <a:r>
              <a:rPr lang="en-US" dirty="0">
                <a:solidFill>
                  <a:srgbClr val="FFFF00"/>
                </a:solidFill>
              </a:rPr>
              <a:t> </a:t>
            </a:r>
            <a:r>
              <a:rPr lang="en-US" dirty="0" err="1">
                <a:solidFill>
                  <a:srgbClr val="FFFF00"/>
                </a:solidFill>
              </a:rPr>
              <a:t>từ</a:t>
            </a:r>
            <a:r>
              <a:rPr lang="en-US" dirty="0">
                <a:solidFill>
                  <a:srgbClr val="FFFF00"/>
                </a:solidFill>
              </a:rPr>
              <a:t>, </a:t>
            </a:r>
            <a:r>
              <a:rPr lang="en-US" dirty="0" err="1">
                <a:solidFill>
                  <a:srgbClr val="FFFF00"/>
                </a:solidFill>
              </a:rPr>
              <a:t>ăn</a:t>
            </a:r>
            <a:r>
              <a:rPr lang="en-US" dirty="0">
                <a:solidFill>
                  <a:srgbClr val="FFFF00"/>
                </a:solidFill>
              </a:rPr>
              <a:t> </a:t>
            </a:r>
            <a:r>
              <a:rPr lang="en-US" dirty="0" err="1">
                <a:solidFill>
                  <a:srgbClr val="FFFF00"/>
                </a:solidFill>
              </a:rPr>
              <a:t>chay</a:t>
            </a:r>
            <a:r>
              <a:rPr lang="en-US" dirty="0">
                <a:solidFill>
                  <a:srgbClr val="FFFF00"/>
                </a:solidFill>
              </a:rPr>
              <a:t>, </a:t>
            </a:r>
            <a:r>
              <a:rPr lang="en-US" dirty="0" err="1">
                <a:solidFill>
                  <a:srgbClr val="FFFF00"/>
                </a:solidFill>
              </a:rPr>
              <a:t>niệm</a:t>
            </a:r>
            <a:r>
              <a:rPr lang="en-US" dirty="0">
                <a:solidFill>
                  <a:srgbClr val="FFFF00"/>
                </a:solidFill>
              </a:rPr>
              <a:t> </a:t>
            </a:r>
            <a:r>
              <a:rPr lang="en-US" dirty="0" err="1">
                <a:solidFill>
                  <a:srgbClr val="FFFF00"/>
                </a:solidFill>
              </a:rPr>
              <a:t>Phật</a:t>
            </a:r>
            <a:r>
              <a:rPr lang="en-US" dirty="0">
                <a:solidFill>
                  <a:srgbClr val="FFFF00"/>
                </a:solidFill>
              </a:rPr>
              <a:t>, </a:t>
            </a:r>
            <a:r>
              <a:rPr lang="en-US" dirty="0" err="1">
                <a:solidFill>
                  <a:srgbClr val="FFFF00"/>
                </a:solidFill>
              </a:rPr>
              <a:t>tụng</a:t>
            </a:r>
            <a:r>
              <a:rPr lang="en-US" dirty="0">
                <a:solidFill>
                  <a:srgbClr val="FFFF00"/>
                </a:solidFill>
              </a:rPr>
              <a:t> </a:t>
            </a:r>
            <a:r>
              <a:rPr lang="en-US" dirty="0" err="1">
                <a:solidFill>
                  <a:srgbClr val="FFFF00"/>
                </a:solidFill>
              </a:rPr>
              <a:t>Kinh</a:t>
            </a:r>
            <a:r>
              <a:rPr lang="en-US" dirty="0">
                <a:solidFill>
                  <a:srgbClr val="FFFF00"/>
                </a:solidFill>
              </a:rPr>
              <a:t>, </a:t>
            </a:r>
            <a:r>
              <a:rPr lang="en-US" dirty="0" err="1">
                <a:solidFill>
                  <a:srgbClr val="FFFF00"/>
                </a:solidFill>
              </a:rPr>
              <a:t>ngồi</a:t>
            </a:r>
            <a:r>
              <a:rPr lang="en-US" dirty="0">
                <a:solidFill>
                  <a:srgbClr val="FFFF00"/>
                </a:solidFill>
              </a:rPr>
              <a:t> </a:t>
            </a:r>
            <a:r>
              <a:rPr lang="en-US" dirty="0" err="1">
                <a:solidFill>
                  <a:srgbClr val="FFFF00"/>
                </a:solidFill>
              </a:rPr>
              <a:t>thiền</a:t>
            </a:r>
            <a:r>
              <a:rPr lang="en-US" dirty="0">
                <a:solidFill>
                  <a:srgbClr val="FFFF00"/>
                </a:solidFill>
              </a:rPr>
              <a:t>, </a:t>
            </a:r>
            <a:r>
              <a:rPr lang="en-US" dirty="0" err="1">
                <a:solidFill>
                  <a:srgbClr val="FFFF00"/>
                </a:solidFill>
              </a:rPr>
              <a:t>bố</a:t>
            </a:r>
            <a:r>
              <a:rPr lang="en-US" dirty="0">
                <a:solidFill>
                  <a:srgbClr val="FFFF00"/>
                </a:solidFill>
              </a:rPr>
              <a:t> </a:t>
            </a:r>
            <a:r>
              <a:rPr lang="en-US" dirty="0" err="1">
                <a:solidFill>
                  <a:srgbClr val="FFFF00"/>
                </a:solidFill>
              </a:rPr>
              <a:t>thí</a:t>
            </a:r>
            <a:r>
              <a:rPr lang="en-US" dirty="0">
                <a:solidFill>
                  <a:srgbClr val="FFFF00"/>
                </a:solidFill>
              </a:rPr>
              <a:t>, </a:t>
            </a:r>
            <a:r>
              <a:rPr lang="en-US" dirty="0" err="1">
                <a:solidFill>
                  <a:srgbClr val="FFFF00"/>
                </a:solidFill>
              </a:rPr>
              <a:t>và</a:t>
            </a:r>
            <a:r>
              <a:rPr lang="en-US" dirty="0">
                <a:solidFill>
                  <a:srgbClr val="FFFF00"/>
                </a:solidFill>
              </a:rPr>
              <a:t> </a:t>
            </a:r>
            <a:r>
              <a:rPr lang="en-US" dirty="0" err="1">
                <a:solidFill>
                  <a:srgbClr val="FFFF00"/>
                </a:solidFill>
              </a:rPr>
              <a:t>phóng</a:t>
            </a:r>
            <a:r>
              <a:rPr lang="en-US" dirty="0">
                <a:solidFill>
                  <a:srgbClr val="FFFF00"/>
                </a:solidFill>
              </a:rPr>
              <a:t> </a:t>
            </a:r>
            <a:r>
              <a:rPr lang="en-US" dirty="0" err="1">
                <a:solidFill>
                  <a:srgbClr val="FFFF00"/>
                </a:solidFill>
              </a:rPr>
              <a:t>sanh</a:t>
            </a:r>
            <a:r>
              <a:rPr lang="en-US" dirty="0">
                <a:solidFill>
                  <a:srgbClr val="FFFF00"/>
                </a:solidFill>
              </a:rPr>
              <a:t>.</a:t>
            </a:r>
          </a:p>
        </p:txBody>
      </p:sp>
      <p:sp>
        <p:nvSpPr>
          <p:cNvPr id="8199" name="Rectangle 14"/>
          <p:cNvSpPr>
            <a:spLocks noChangeArrowheads="1"/>
          </p:cNvSpPr>
          <p:nvPr/>
        </p:nvSpPr>
        <p:spPr bwMode="auto">
          <a:xfrm>
            <a:off x="609600" y="4038600"/>
            <a:ext cx="8534400" cy="2554545"/>
          </a:xfrm>
          <a:prstGeom prst="rect">
            <a:avLst/>
          </a:prstGeom>
          <a:noFill/>
          <a:ln w="9525">
            <a:noFill/>
            <a:miter lim="800000"/>
            <a:headEnd/>
            <a:tailEnd/>
          </a:ln>
        </p:spPr>
        <p:txBody>
          <a:bodyPr wrap="square">
            <a:spAutoFit/>
          </a:bodyPr>
          <a:lstStyle/>
          <a:p>
            <a:r>
              <a:rPr lang="en-US" sz="2000" dirty="0">
                <a:solidFill>
                  <a:schemeClr val="bg1"/>
                </a:solidFill>
              </a:rPr>
              <a:t>On the occasion of the </a:t>
            </a:r>
            <a:r>
              <a:rPr lang="en-US" sz="2000" dirty="0" err="1">
                <a:solidFill>
                  <a:schemeClr val="bg1"/>
                </a:solidFill>
              </a:rPr>
              <a:t>Vesak</a:t>
            </a:r>
            <a:r>
              <a:rPr lang="en-US" sz="2000" dirty="0">
                <a:solidFill>
                  <a:schemeClr val="bg1"/>
                </a:solidFill>
              </a:rPr>
              <a:t> Day in this year, learning the conduct of His loving kindness, compassion and wisdom, we who pray wholeheartedly to the deceased meeting with the disaster of the past tsunamis and earthquakes in Japan and New Zealand pray for the peace world, people in peacefulness, danger of wars, robberies and calamities is gradually reduced by nurturing and developing the compassionate heart, eating vegetarian food, repeating the Buddha’s names, chanting </a:t>
            </a:r>
            <a:r>
              <a:rPr lang="en-US" sz="2000" i="1" dirty="0">
                <a:solidFill>
                  <a:schemeClr val="bg1"/>
                </a:solidFill>
              </a:rPr>
              <a:t>Sutras</a:t>
            </a:r>
            <a:r>
              <a:rPr lang="en-US" sz="2000" dirty="0">
                <a:solidFill>
                  <a:schemeClr val="bg1"/>
                </a:solidFill>
              </a:rPr>
              <a:t>, sitting in Meditation, giving alms, and releasing animals.</a:t>
            </a:r>
          </a:p>
        </p:txBody>
      </p:sp>
    </p:spTree>
  </p:cSld>
  <p:clrMapOvr>
    <a:masterClrMapping/>
  </p:clrMapOvr>
  <p:transition advClick="0" advTm="3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iterate type="wd">
                                    <p:tmPct val="10000"/>
                                  </p:iterate>
                                  <p:childTnLst>
                                    <p:set>
                                      <p:cBhvr>
                                        <p:cTn id="6" dur="1" fill="hold">
                                          <p:stCondLst>
                                            <p:cond delay="0"/>
                                          </p:stCondLst>
                                        </p:cTn>
                                        <p:tgtEl>
                                          <p:spTgt spid="176133"/>
                                        </p:tgtEl>
                                        <p:attrNameLst>
                                          <p:attrName>style.visibility</p:attrName>
                                        </p:attrNameLst>
                                      </p:cBhvr>
                                      <p:to>
                                        <p:strVal val="visible"/>
                                      </p:to>
                                    </p:set>
                                    <p:anim calcmode="lin" valueType="num">
                                      <p:cBhvr additive="base">
                                        <p:cTn id="7" dur="2000" fill="hold"/>
                                        <p:tgtEl>
                                          <p:spTgt spid="176133"/>
                                        </p:tgtEl>
                                        <p:attrNameLst>
                                          <p:attrName>ppt_x</p:attrName>
                                        </p:attrNameLst>
                                      </p:cBhvr>
                                      <p:tavLst>
                                        <p:tav tm="0">
                                          <p:val>
                                            <p:strVal val="#ppt_x"/>
                                          </p:val>
                                        </p:tav>
                                        <p:tav tm="100000">
                                          <p:val>
                                            <p:strVal val="#ppt_x"/>
                                          </p:val>
                                        </p:tav>
                                      </p:tavLst>
                                    </p:anim>
                                    <p:anim calcmode="lin" valueType="num">
                                      <p:cBhvr additive="base">
                                        <p:cTn id="8" dur="2000" fill="hold"/>
                                        <p:tgtEl>
                                          <p:spTgt spid="17613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613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70"/>
          <p:cNvSpPr>
            <a:spLocks noChangeArrowheads="1"/>
          </p:cNvSpPr>
          <p:nvPr/>
        </p:nvSpPr>
        <p:spPr bwMode="auto">
          <a:xfrm>
            <a:off x="990600" y="3962400"/>
            <a:ext cx="7696200" cy="2216150"/>
          </a:xfrm>
          <a:prstGeom prst="rect">
            <a:avLst/>
          </a:prstGeom>
          <a:noFill/>
          <a:ln w="9525">
            <a:noFill/>
            <a:miter lim="800000"/>
            <a:headEnd/>
            <a:tailEnd/>
          </a:ln>
        </p:spPr>
        <p:txBody>
          <a:bodyPr anchor="ctr">
            <a:spAutoFit/>
          </a:bodyPr>
          <a:lstStyle/>
          <a:p>
            <a:endParaRPr lang="en-US" sz="1800" b="1" dirty="0">
              <a:solidFill>
                <a:srgbClr val="FF0000"/>
              </a:solidFill>
            </a:endParaRPr>
          </a:p>
          <a:p>
            <a:pPr algn="ctr"/>
            <a:r>
              <a:rPr lang="en-US" b="1" dirty="0">
                <a:solidFill>
                  <a:srgbClr val="FF0000"/>
                </a:solidFill>
              </a:rPr>
              <a:t>Nam </a:t>
            </a:r>
            <a:r>
              <a:rPr lang="en-US" b="1" dirty="0" err="1">
                <a:solidFill>
                  <a:srgbClr val="FF0000"/>
                </a:solidFill>
              </a:rPr>
              <a:t>Mô</a:t>
            </a:r>
            <a:r>
              <a:rPr lang="en-US" b="1" dirty="0">
                <a:solidFill>
                  <a:srgbClr val="FF0000"/>
                </a:solidFill>
              </a:rPr>
              <a:t> </a:t>
            </a:r>
            <a:r>
              <a:rPr lang="en-US" b="1" dirty="0" err="1">
                <a:solidFill>
                  <a:srgbClr val="FF0000"/>
                </a:solidFill>
              </a:rPr>
              <a:t>Bổn</a:t>
            </a:r>
            <a:r>
              <a:rPr lang="en-US" b="1" dirty="0">
                <a:solidFill>
                  <a:srgbClr val="FF0000"/>
                </a:solidFill>
              </a:rPr>
              <a:t> </a:t>
            </a:r>
            <a:r>
              <a:rPr lang="en-US" b="1" dirty="0" err="1">
                <a:solidFill>
                  <a:srgbClr val="FF0000"/>
                </a:solidFill>
              </a:rPr>
              <a:t>Sư</a:t>
            </a:r>
            <a:r>
              <a:rPr lang="en-US" b="1" dirty="0">
                <a:solidFill>
                  <a:srgbClr val="FF0000"/>
                </a:solidFill>
              </a:rPr>
              <a:t> </a:t>
            </a:r>
            <a:r>
              <a:rPr lang="en-US" b="1" dirty="0" err="1">
                <a:solidFill>
                  <a:srgbClr val="FF0000"/>
                </a:solidFill>
              </a:rPr>
              <a:t>Thích</a:t>
            </a:r>
            <a:r>
              <a:rPr lang="en-US" b="1" dirty="0">
                <a:solidFill>
                  <a:srgbClr val="FF0000"/>
                </a:solidFill>
              </a:rPr>
              <a:t> Ca </a:t>
            </a:r>
            <a:r>
              <a:rPr lang="en-US" b="1" dirty="0" err="1">
                <a:solidFill>
                  <a:srgbClr val="FF0000"/>
                </a:solidFill>
              </a:rPr>
              <a:t>Mâu</a:t>
            </a:r>
            <a:r>
              <a:rPr lang="en-US" b="1" dirty="0">
                <a:solidFill>
                  <a:srgbClr val="FF0000"/>
                </a:solidFill>
              </a:rPr>
              <a:t> Ni </a:t>
            </a:r>
            <a:r>
              <a:rPr lang="en-US" b="1" dirty="0" err="1">
                <a:solidFill>
                  <a:srgbClr val="FF0000"/>
                </a:solidFill>
              </a:rPr>
              <a:t>Phật</a:t>
            </a:r>
            <a:endParaRPr lang="en-US" b="1" dirty="0">
              <a:solidFill>
                <a:srgbClr val="FF0000"/>
              </a:solidFill>
            </a:endParaRPr>
          </a:p>
          <a:p>
            <a:pPr algn="ctr"/>
            <a:r>
              <a:rPr lang="en-US" b="1" dirty="0" err="1">
                <a:solidFill>
                  <a:srgbClr val="FFFF00"/>
                </a:solidFill>
              </a:rPr>
              <a:t>Nammo</a:t>
            </a:r>
            <a:r>
              <a:rPr lang="en-US" b="1" dirty="0">
                <a:solidFill>
                  <a:srgbClr val="FFFF00"/>
                </a:solidFill>
              </a:rPr>
              <a:t> </a:t>
            </a:r>
            <a:r>
              <a:rPr lang="en-US" b="1" dirty="0" err="1">
                <a:solidFill>
                  <a:srgbClr val="FFFF00"/>
                </a:solidFill>
              </a:rPr>
              <a:t>Sakyamuni</a:t>
            </a:r>
            <a:r>
              <a:rPr lang="en-US" b="1" dirty="0">
                <a:solidFill>
                  <a:srgbClr val="FFFF00"/>
                </a:solidFill>
              </a:rPr>
              <a:t> Buddha </a:t>
            </a:r>
            <a:endParaRPr lang="en-US" dirty="0">
              <a:solidFill>
                <a:srgbClr val="FFFF00"/>
              </a:solidFill>
            </a:endParaRPr>
          </a:p>
          <a:p>
            <a:endParaRPr lang="en-US" sz="1800" b="1" dirty="0">
              <a:solidFill>
                <a:srgbClr val="FF0000"/>
              </a:solidFill>
            </a:endParaRPr>
          </a:p>
          <a:p>
            <a:r>
              <a:rPr lang="en-US" sz="1800" b="1" dirty="0" err="1">
                <a:solidFill>
                  <a:srgbClr val="FF0000"/>
                </a:solidFill>
              </a:rPr>
              <a:t>Thích</a:t>
            </a:r>
            <a:r>
              <a:rPr lang="en-US" sz="1800" b="1" dirty="0">
                <a:solidFill>
                  <a:srgbClr val="FF0000"/>
                </a:solidFill>
              </a:rPr>
              <a:t> </a:t>
            </a:r>
            <a:r>
              <a:rPr lang="en-US" sz="1800" b="1" dirty="0" err="1">
                <a:solidFill>
                  <a:srgbClr val="FF0000"/>
                </a:solidFill>
              </a:rPr>
              <a:t>Trừng</a:t>
            </a:r>
            <a:r>
              <a:rPr lang="en-US" sz="1800" b="1" dirty="0">
                <a:solidFill>
                  <a:srgbClr val="FF0000"/>
                </a:solidFill>
              </a:rPr>
              <a:t> </a:t>
            </a:r>
            <a:r>
              <a:rPr lang="en-US" sz="1800" b="1" dirty="0" err="1">
                <a:solidFill>
                  <a:srgbClr val="FF0000"/>
                </a:solidFill>
              </a:rPr>
              <a:t>Sỹ</a:t>
            </a:r>
            <a:r>
              <a:rPr lang="en-US" sz="1800" b="1" dirty="0">
                <a:solidFill>
                  <a:srgbClr val="FF0000"/>
                </a:solidFill>
              </a:rPr>
              <a:t> </a:t>
            </a:r>
            <a:r>
              <a:rPr lang="en-US" sz="1800" b="1" dirty="0" err="1">
                <a:solidFill>
                  <a:srgbClr val="FF0000"/>
                </a:solidFill>
              </a:rPr>
              <a:t>viết</a:t>
            </a:r>
            <a:r>
              <a:rPr lang="en-US" sz="1800" b="1" dirty="0">
                <a:solidFill>
                  <a:srgbClr val="FF0000"/>
                </a:solidFill>
              </a:rPr>
              <a:t> </a:t>
            </a:r>
            <a:r>
              <a:rPr lang="en-US" sz="1800" b="1" dirty="0" err="1">
                <a:solidFill>
                  <a:srgbClr val="FF0000"/>
                </a:solidFill>
              </a:rPr>
              <a:t>xong</a:t>
            </a:r>
            <a:r>
              <a:rPr lang="en-US" sz="1800" b="1" dirty="0">
                <a:solidFill>
                  <a:srgbClr val="FF0000"/>
                </a:solidFill>
              </a:rPr>
              <a:t> </a:t>
            </a:r>
            <a:r>
              <a:rPr lang="en-US" sz="1800" b="1" dirty="0" err="1">
                <a:solidFill>
                  <a:srgbClr val="FF0000"/>
                </a:solidFill>
              </a:rPr>
              <a:t>mùa</a:t>
            </a:r>
            <a:r>
              <a:rPr lang="en-US" sz="1800" b="1" dirty="0">
                <a:solidFill>
                  <a:srgbClr val="FF0000"/>
                </a:solidFill>
              </a:rPr>
              <a:t> </a:t>
            </a:r>
            <a:r>
              <a:rPr lang="en-US" sz="1800" b="1" dirty="0" err="1">
                <a:solidFill>
                  <a:srgbClr val="FF0000"/>
                </a:solidFill>
              </a:rPr>
              <a:t>Xuân</a:t>
            </a:r>
            <a:r>
              <a:rPr lang="en-US" sz="1800" b="1" dirty="0">
                <a:solidFill>
                  <a:srgbClr val="FF0000"/>
                </a:solidFill>
              </a:rPr>
              <a:t> </a:t>
            </a:r>
            <a:r>
              <a:rPr lang="en-US" sz="1800" b="1" dirty="0" smtClean="0">
                <a:solidFill>
                  <a:srgbClr val="FF0000"/>
                </a:solidFill>
              </a:rPr>
              <a:t>2011.</a:t>
            </a:r>
            <a:endParaRPr lang="en-US" sz="1800" b="1" dirty="0">
              <a:solidFill>
                <a:srgbClr val="FF0000"/>
              </a:solidFill>
            </a:endParaRPr>
          </a:p>
          <a:p>
            <a:r>
              <a:rPr lang="en-US" sz="1800" b="1" dirty="0">
                <a:solidFill>
                  <a:srgbClr val="FF0000"/>
                </a:solidFill>
              </a:rPr>
              <a:t>Ven. </a:t>
            </a:r>
            <a:r>
              <a:rPr lang="en-US" sz="1800" b="1" dirty="0" err="1">
                <a:solidFill>
                  <a:srgbClr val="FF0000"/>
                </a:solidFill>
              </a:rPr>
              <a:t>Thich</a:t>
            </a:r>
            <a:r>
              <a:rPr lang="en-US" sz="1800" b="1" dirty="0">
                <a:solidFill>
                  <a:srgbClr val="FF0000"/>
                </a:solidFill>
              </a:rPr>
              <a:t> </a:t>
            </a:r>
            <a:r>
              <a:rPr lang="en-US" sz="1800" b="1" dirty="0" err="1">
                <a:solidFill>
                  <a:srgbClr val="FF0000"/>
                </a:solidFill>
              </a:rPr>
              <a:t>Trung</a:t>
            </a:r>
            <a:r>
              <a:rPr lang="en-US" sz="1800" b="1" dirty="0">
                <a:solidFill>
                  <a:srgbClr val="FF0000"/>
                </a:solidFill>
              </a:rPr>
              <a:t> </a:t>
            </a:r>
            <a:r>
              <a:rPr lang="en-US" sz="1800" b="1" dirty="0" err="1">
                <a:solidFill>
                  <a:srgbClr val="FF0000"/>
                </a:solidFill>
              </a:rPr>
              <a:t>Sy</a:t>
            </a:r>
            <a:r>
              <a:rPr lang="en-US" sz="1800" b="1" dirty="0">
                <a:solidFill>
                  <a:srgbClr val="FF0000"/>
                </a:solidFill>
              </a:rPr>
              <a:t> wrote in Spring </a:t>
            </a:r>
            <a:r>
              <a:rPr lang="en-US" sz="1800" b="1" dirty="0" smtClean="0">
                <a:solidFill>
                  <a:srgbClr val="FF0000"/>
                </a:solidFill>
              </a:rPr>
              <a:t>2011</a:t>
            </a:r>
            <a:endParaRPr lang="en-US" sz="1800" b="1" dirty="0">
              <a:solidFill>
                <a:srgbClr val="FF0000"/>
              </a:solidFill>
            </a:endParaRPr>
          </a:p>
          <a:p>
            <a:r>
              <a:rPr lang="en-US" sz="1800" b="1" dirty="0">
                <a:solidFill>
                  <a:srgbClr val="FF0000"/>
                </a:solidFill>
              </a:rPr>
              <a:t>Email: thichtrungsy2002@yahoo.com</a:t>
            </a:r>
          </a:p>
        </p:txBody>
      </p:sp>
      <p:pic>
        <p:nvPicPr>
          <p:cNvPr id="49155" name="Picture 9" descr="La roi"/>
          <p:cNvPicPr>
            <a:picLocks noChangeAspect="1" noChangeArrowheads="1" noCrop="1"/>
          </p:cNvPicPr>
          <p:nvPr/>
        </p:nvPicPr>
        <p:blipFill>
          <a:blip r:embed="rId2" cstate="print"/>
          <a:srcRect/>
          <a:stretch>
            <a:fillRect/>
          </a:stretch>
        </p:blipFill>
        <p:spPr bwMode="auto">
          <a:xfrm>
            <a:off x="3962400" y="-381000"/>
            <a:ext cx="3810000" cy="2736850"/>
          </a:xfrm>
          <a:prstGeom prst="rect">
            <a:avLst/>
          </a:prstGeom>
          <a:noFill/>
          <a:ln w="9525">
            <a:noFill/>
            <a:miter lim="800000"/>
            <a:headEnd/>
            <a:tailEnd/>
          </a:ln>
        </p:spPr>
      </p:pic>
      <p:pic>
        <p:nvPicPr>
          <p:cNvPr id="49156" name="Picture 5" descr="H:\Nguyendoc\mypictrures\My Pictures\hinhdong\hinhchuaweb\New Folder\phatthichca4.gif"/>
          <p:cNvPicPr>
            <a:picLocks noChangeAspect="1" noChangeArrowheads="1" noCrop="1"/>
          </p:cNvPicPr>
          <p:nvPr/>
        </p:nvPicPr>
        <p:blipFill>
          <a:blip r:embed="rId3" cstate="print"/>
          <a:srcRect/>
          <a:stretch>
            <a:fillRect/>
          </a:stretch>
        </p:blipFill>
        <p:spPr bwMode="auto">
          <a:xfrm>
            <a:off x="3429000" y="762000"/>
            <a:ext cx="2209800" cy="3414713"/>
          </a:xfrm>
          <a:prstGeom prst="rect">
            <a:avLst/>
          </a:prstGeom>
          <a:noFill/>
          <a:ln w="9525">
            <a:noFill/>
            <a:miter lim="800000"/>
            <a:headEnd/>
            <a:tailEnd/>
          </a:ln>
        </p:spPr>
      </p:pic>
      <p:pic>
        <p:nvPicPr>
          <p:cNvPr id="5" name="Picture 16" descr="thiepphatdan-17.jpg"/>
          <p:cNvPicPr>
            <a:picLocks noChangeAspect="1"/>
          </p:cNvPicPr>
          <p:nvPr/>
        </p:nvPicPr>
        <p:blipFill>
          <a:blip r:embed="rId4" cstate="print"/>
          <a:srcRect/>
          <a:stretch>
            <a:fillRect/>
          </a:stretch>
        </p:blipFill>
        <p:spPr bwMode="auto">
          <a:xfrm>
            <a:off x="533400" y="2743200"/>
            <a:ext cx="1981200" cy="1238250"/>
          </a:xfrm>
          <a:prstGeom prst="rect">
            <a:avLst/>
          </a:prstGeom>
          <a:noFill/>
          <a:ln w="9525">
            <a:noFill/>
            <a:miter lim="800000"/>
            <a:headEnd/>
            <a:tailEnd/>
          </a:ln>
        </p:spPr>
      </p:pic>
      <p:pic>
        <p:nvPicPr>
          <p:cNvPr id="6" name="Picture 16" descr="thiepphatdan-17.jpg"/>
          <p:cNvPicPr>
            <a:picLocks noChangeAspect="1"/>
          </p:cNvPicPr>
          <p:nvPr/>
        </p:nvPicPr>
        <p:blipFill>
          <a:blip r:embed="rId4" cstate="print"/>
          <a:srcRect/>
          <a:stretch>
            <a:fillRect/>
          </a:stretch>
        </p:blipFill>
        <p:spPr bwMode="auto">
          <a:xfrm>
            <a:off x="6248400" y="2743200"/>
            <a:ext cx="1981200" cy="1238250"/>
          </a:xfrm>
          <a:prstGeom prst="rect">
            <a:avLst/>
          </a:prstGeom>
          <a:noFill/>
          <a:ln w="9525">
            <a:noFill/>
            <a:miter lim="800000"/>
            <a:headEnd/>
            <a:tailEnd/>
          </a:ln>
        </p:spPr>
      </p:pic>
      <p:pic>
        <p:nvPicPr>
          <p:cNvPr id="7" name="Picture 6" descr="turningwheelsml.gif"/>
          <p:cNvPicPr>
            <a:picLocks noChangeAspect="1"/>
          </p:cNvPicPr>
          <p:nvPr/>
        </p:nvPicPr>
        <p:blipFill>
          <a:blip r:embed="rId5" cstate="print"/>
          <a:stretch>
            <a:fillRect/>
          </a:stretch>
        </p:blipFill>
        <p:spPr>
          <a:xfrm>
            <a:off x="7543800" y="838200"/>
            <a:ext cx="1000125" cy="1000125"/>
          </a:xfrm>
          <a:prstGeom prst="rect">
            <a:avLst/>
          </a:prstGeom>
        </p:spPr>
      </p:pic>
      <p:pic>
        <p:nvPicPr>
          <p:cNvPr id="8" name="Picture 7" descr="turningwheelsml.gif"/>
          <p:cNvPicPr>
            <a:picLocks noChangeAspect="1"/>
          </p:cNvPicPr>
          <p:nvPr/>
        </p:nvPicPr>
        <p:blipFill>
          <a:blip r:embed="rId5" cstate="print"/>
          <a:stretch>
            <a:fillRect/>
          </a:stretch>
        </p:blipFill>
        <p:spPr>
          <a:xfrm>
            <a:off x="914400" y="914400"/>
            <a:ext cx="1000125" cy="1000125"/>
          </a:xfrm>
          <a:prstGeom prst="rect">
            <a:avLst/>
          </a:prstGeom>
        </p:spPr>
      </p:pic>
    </p:spTree>
  </p:cSld>
  <p:clrMapOvr>
    <a:masterClrMapping/>
  </p:clrMapOvr>
  <p:transition advClick="0"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iterate type="wd">
                                    <p:tmPct val="10000"/>
                                  </p:iterate>
                                  <p:childTnLst>
                                    <p:set>
                                      <p:cBhvr>
                                        <p:cTn id="6" dur="1" fill="hold">
                                          <p:stCondLst>
                                            <p:cond delay="0"/>
                                          </p:stCondLst>
                                        </p:cTn>
                                        <p:tgtEl>
                                          <p:spTgt spid="4"/>
                                        </p:tgtEl>
                                        <p:attrNameLst>
                                          <p:attrName>style.visibility</p:attrName>
                                        </p:attrNameLst>
                                      </p:cBhvr>
                                      <p:to>
                                        <p:strVal val="visible"/>
                                      </p:to>
                                    </p:set>
                                    <p:anim calcmode="lin" valueType="num">
                                      <p:cBhvr additive="base">
                                        <p:cTn id="7" dur="2000" fill="hold"/>
                                        <p:tgtEl>
                                          <p:spTgt spid="4"/>
                                        </p:tgtEl>
                                        <p:attrNameLst>
                                          <p:attrName>ppt_x</p:attrName>
                                        </p:attrNameLst>
                                      </p:cBhvr>
                                      <p:tavLst>
                                        <p:tav tm="0">
                                          <p:val>
                                            <p:strVal val="#ppt_x"/>
                                          </p:val>
                                        </p:tav>
                                        <p:tav tm="100000">
                                          <p:val>
                                            <p:strVal val="#ppt_x"/>
                                          </p:val>
                                        </p:tav>
                                      </p:tavLst>
                                    </p:anim>
                                    <p:anim calcmode="lin" valueType="num">
                                      <p:cBhvr additive="base">
                                        <p:cTn id="8" dur="20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9" descr="buddha-moi.gif"/>
          <p:cNvPicPr>
            <a:picLocks noChangeAspect="1"/>
          </p:cNvPicPr>
          <p:nvPr/>
        </p:nvPicPr>
        <p:blipFill>
          <a:blip r:embed="rId3" cstate="print"/>
          <a:srcRect/>
          <a:stretch>
            <a:fillRect/>
          </a:stretch>
        </p:blipFill>
        <p:spPr bwMode="auto">
          <a:xfrm>
            <a:off x="2971800" y="1676400"/>
            <a:ext cx="3435350" cy="3435350"/>
          </a:xfrm>
          <a:prstGeom prst="rect">
            <a:avLst/>
          </a:prstGeom>
          <a:noFill/>
          <a:ln w="9525">
            <a:noFill/>
            <a:miter lim="800000"/>
            <a:headEnd/>
            <a:tailEnd/>
          </a:ln>
        </p:spPr>
      </p:pic>
      <p:pic>
        <p:nvPicPr>
          <p:cNvPr id="11" name="Picture 10" descr="ducphatcuudovoidu.jpg"/>
          <p:cNvPicPr>
            <a:picLocks noChangeAspect="1"/>
          </p:cNvPicPr>
          <p:nvPr/>
        </p:nvPicPr>
        <p:blipFill>
          <a:blip r:embed="rId4" cstate="print"/>
          <a:stretch>
            <a:fillRect/>
          </a:stretch>
        </p:blipFill>
        <p:spPr bwMode="auto">
          <a:xfrm>
            <a:off x="1447800" y="-1762"/>
            <a:ext cx="5715000" cy="6859761"/>
          </a:xfrm>
          <a:prstGeom prst="rect">
            <a:avLst/>
          </a:prstGeom>
          <a:noFill/>
          <a:ln w="9525">
            <a:noFill/>
            <a:miter lim="800000"/>
            <a:headEnd/>
            <a:tailEnd/>
          </a:ln>
        </p:spPr>
      </p:pic>
      <p:pic>
        <p:nvPicPr>
          <p:cNvPr id="12" name="Picture 11" descr="lrg-3817-phat_thich_ca197-jpg.jpg"/>
          <p:cNvPicPr>
            <a:picLocks noChangeAspect="1"/>
          </p:cNvPicPr>
          <p:nvPr/>
        </p:nvPicPr>
        <p:blipFill>
          <a:blip r:embed="rId5" cstate="print"/>
          <a:stretch>
            <a:fillRect/>
          </a:stretch>
        </p:blipFill>
        <p:spPr bwMode="auto">
          <a:xfrm>
            <a:off x="1219200" y="-184744"/>
            <a:ext cx="5867400" cy="7042744"/>
          </a:xfrm>
          <a:prstGeom prst="rect">
            <a:avLst/>
          </a:prstGeom>
          <a:noFill/>
          <a:ln w="9525">
            <a:noFill/>
            <a:miter lim="800000"/>
            <a:headEnd/>
            <a:tailEnd/>
          </a:ln>
        </p:spPr>
      </p:pic>
      <p:pic>
        <p:nvPicPr>
          <p:cNvPr id="7" name="Picture 6" descr="599653451_ca4380252f_b.jpg"/>
          <p:cNvPicPr>
            <a:picLocks noChangeAspect="1"/>
          </p:cNvPicPr>
          <p:nvPr/>
        </p:nvPicPr>
        <p:blipFill>
          <a:blip r:embed="rId6" cstate="print"/>
          <a:stretch>
            <a:fillRect/>
          </a:stretch>
        </p:blipFill>
        <p:spPr bwMode="auto">
          <a:xfrm>
            <a:off x="1371600" y="-95516"/>
            <a:ext cx="5791200" cy="6953516"/>
          </a:xfrm>
          <a:prstGeom prst="rect">
            <a:avLst/>
          </a:prstGeom>
          <a:noFill/>
          <a:ln w="9525">
            <a:noFill/>
            <a:miter lim="800000"/>
            <a:headEnd/>
            <a:tailEnd/>
          </a:ln>
        </p:spPr>
      </p:pic>
      <p:pic>
        <p:nvPicPr>
          <p:cNvPr id="6" name="Picture 5" descr="599652249_926c9734a6_b.jpg"/>
          <p:cNvPicPr>
            <a:picLocks noChangeAspect="1"/>
          </p:cNvPicPr>
          <p:nvPr/>
        </p:nvPicPr>
        <p:blipFill>
          <a:blip r:embed="rId7" cstate="print"/>
          <a:stretch>
            <a:fillRect/>
          </a:stretch>
        </p:blipFill>
        <p:spPr bwMode="auto">
          <a:xfrm>
            <a:off x="1447799" y="-91438"/>
            <a:ext cx="5791201" cy="6949438"/>
          </a:xfrm>
          <a:prstGeom prst="rect">
            <a:avLst/>
          </a:prstGeom>
          <a:noFill/>
          <a:ln w="9525">
            <a:noFill/>
            <a:miter lim="800000"/>
            <a:headEnd/>
            <a:tailEnd/>
          </a:ln>
        </p:spPr>
      </p:pic>
      <p:pic>
        <p:nvPicPr>
          <p:cNvPr id="9" name="Picture 8" descr="P.jpg"/>
          <p:cNvPicPr>
            <a:picLocks noChangeAspect="1"/>
          </p:cNvPicPr>
          <p:nvPr/>
        </p:nvPicPr>
        <p:blipFill>
          <a:blip r:embed="rId8" cstate="print"/>
          <a:stretch>
            <a:fillRect/>
          </a:stretch>
        </p:blipFill>
        <p:spPr bwMode="auto">
          <a:xfrm>
            <a:off x="1524000" y="0"/>
            <a:ext cx="5713497" cy="6858000"/>
          </a:xfrm>
          <a:prstGeom prst="rect">
            <a:avLst/>
          </a:prstGeom>
          <a:noFill/>
          <a:ln w="9525">
            <a:noFill/>
            <a:miter lim="800000"/>
            <a:headEnd/>
            <a:tailEnd/>
          </a:ln>
        </p:spPr>
      </p:pic>
      <p:pic>
        <p:nvPicPr>
          <p:cNvPr id="4" name="Content Placeholder 3" descr="Dan_Sinh.jpg"/>
          <p:cNvPicPr>
            <a:picLocks noGrp="1" noChangeAspect="1"/>
          </p:cNvPicPr>
          <p:nvPr>
            <p:ph idx="1"/>
          </p:nvPr>
        </p:nvPicPr>
        <p:blipFill>
          <a:blip r:embed="rId9" cstate="print"/>
          <a:stretch>
            <a:fillRect/>
          </a:stretch>
        </p:blipFill>
        <p:spPr>
          <a:xfrm>
            <a:off x="1371600" y="-762000"/>
            <a:ext cx="5943600" cy="7130461"/>
          </a:xfrm>
        </p:spPr>
      </p:pic>
      <p:pic>
        <p:nvPicPr>
          <p:cNvPr id="5" name="Picture 4" descr="01NamMong_MaGia.jpg"/>
          <p:cNvPicPr>
            <a:picLocks noChangeAspect="1"/>
          </p:cNvPicPr>
          <p:nvPr/>
        </p:nvPicPr>
        <p:blipFill>
          <a:blip r:embed="rId10" cstate="print"/>
          <a:stretch>
            <a:fillRect/>
          </a:stretch>
        </p:blipFill>
        <p:spPr bwMode="auto">
          <a:xfrm>
            <a:off x="1295400" y="-304800"/>
            <a:ext cx="5956956" cy="7162800"/>
          </a:xfrm>
          <a:prstGeom prst="rect">
            <a:avLst/>
          </a:prstGeom>
          <a:noFill/>
          <a:ln w="9525">
            <a:noFill/>
            <a:miter lim="800000"/>
            <a:headEnd/>
            <a:tailEnd/>
          </a:ln>
        </p:spPr>
      </p:pic>
      <p:pic>
        <p:nvPicPr>
          <p:cNvPr id="16" name="Picture 15" descr="1018254ziqayvf5qd.gif"/>
          <p:cNvPicPr>
            <a:picLocks noChangeAspect="1"/>
          </p:cNvPicPr>
          <p:nvPr/>
        </p:nvPicPr>
        <p:blipFill>
          <a:blip r:embed="rId11" cstate="print"/>
          <a:stretch>
            <a:fillRect/>
          </a:stretch>
        </p:blipFill>
        <p:spPr>
          <a:xfrm>
            <a:off x="2514600" y="5865576"/>
            <a:ext cx="4495800" cy="992424"/>
          </a:xfrm>
          <a:prstGeom prst="rect">
            <a:avLst/>
          </a:prstGeom>
        </p:spPr>
      </p:pic>
      <p:sp>
        <p:nvSpPr>
          <p:cNvPr id="5130" name="AutoShape 17"/>
          <p:cNvSpPr>
            <a:spLocks noChangeArrowheads="1"/>
          </p:cNvSpPr>
          <p:nvPr/>
        </p:nvSpPr>
        <p:spPr bwMode="auto">
          <a:xfrm>
            <a:off x="-1752600" y="-3505200"/>
            <a:ext cx="12420600" cy="13868400"/>
          </a:xfrm>
          <a:custGeom>
            <a:avLst/>
            <a:gdLst>
              <a:gd name="T0" fmla="*/ 0 w 21600"/>
              <a:gd name="T1" fmla="*/ 2147483647 h 21600"/>
              <a:gd name="T2" fmla="*/ 2147483647 w 21600"/>
              <a:gd name="T3" fmla="*/ 2147483647 h 21600"/>
              <a:gd name="T4" fmla="*/ 2147483647 w 21600"/>
              <a:gd name="T5" fmla="*/ 2147483647 h 21600"/>
              <a:gd name="T6" fmla="*/ 2147483647 w 21600"/>
              <a:gd name="T7" fmla="*/ 2147483647 h 21600"/>
              <a:gd name="T8" fmla="*/ 2147483647 w 21600"/>
              <a:gd name="T9" fmla="*/ 2147483647 h 21600"/>
              <a:gd name="T10" fmla="*/ 2147483647 w 21600"/>
              <a:gd name="T11" fmla="*/ 2147483647 h 21600"/>
              <a:gd name="T12" fmla="*/ 2147483647 w 21600"/>
              <a:gd name="T13" fmla="*/ 0 h 21600"/>
              <a:gd name="T14" fmla="*/ 2147483647 w 21600"/>
              <a:gd name="T15" fmla="*/ 2147483647 h 21600"/>
              <a:gd name="T16" fmla="*/ 0 60000 65536"/>
              <a:gd name="T17" fmla="*/ 0 60000 65536"/>
              <a:gd name="T18" fmla="*/ 0 60000 65536"/>
              <a:gd name="T19" fmla="*/ 0 60000 65536"/>
              <a:gd name="T20" fmla="*/ 0 60000 65536"/>
              <a:gd name="T21" fmla="*/ 0 60000 65536"/>
              <a:gd name="T22" fmla="*/ 0 60000 65536"/>
              <a:gd name="T23" fmla="*/ 0 60000 65536"/>
              <a:gd name="T24" fmla="*/ 5400 w 21600"/>
              <a:gd name="T25" fmla="*/ 5400 h 21600"/>
              <a:gd name="T26" fmla="*/ 16200 w 21600"/>
              <a:gd name="T27" fmla="*/ 16200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0"/>
                </a:moveTo>
                <a:lnTo>
                  <a:pt x="0" y="21600"/>
                </a:lnTo>
                <a:lnTo>
                  <a:pt x="21600" y="21600"/>
                </a:lnTo>
                <a:lnTo>
                  <a:pt x="21600" y="0"/>
                </a:lnTo>
                <a:close/>
                <a:moveTo>
                  <a:pt x="5400" y="5400"/>
                </a:moveTo>
                <a:lnTo>
                  <a:pt x="5400" y="16200"/>
                </a:lnTo>
                <a:lnTo>
                  <a:pt x="16200" y="16200"/>
                </a:lnTo>
                <a:lnTo>
                  <a:pt x="16200" y="5400"/>
                </a:lnTo>
                <a:close/>
              </a:path>
            </a:pathLst>
          </a:custGeom>
          <a:solidFill>
            <a:srgbClr val="FFC000"/>
          </a:solidFill>
          <a:ln w="9525">
            <a:round/>
            <a:headEnd/>
            <a:tailEnd/>
          </a:ln>
          <a:scene3d>
            <a:camera prst="legacyPerspectiveFront"/>
            <a:lightRig rig="legacyFlat2" dir="t"/>
          </a:scene3d>
          <a:sp3d extrusionH="887400" prstMaterial="legacyMatte">
            <a:bevelT w="13500" h="13500" prst="angle"/>
            <a:bevelB w="13500" h="13500" prst="angle"/>
            <a:extrusionClr>
              <a:srgbClr val="D8ECB3"/>
            </a:extrusionClr>
          </a:sp3d>
        </p:spPr>
        <p:txBody>
          <a:bodyPr>
            <a:flatTx/>
          </a:bodyPr>
          <a:lstStyle/>
          <a:p>
            <a:endParaRPr lang="en-US" dirty="0"/>
          </a:p>
        </p:txBody>
      </p:sp>
      <p:pic>
        <p:nvPicPr>
          <p:cNvPr id="19" name="Picture 10" descr="phat_dan_sanhnho.gif"/>
          <p:cNvPicPr>
            <a:picLocks noChangeAspect="1"/>
          </p:cNvPicPr>
          <p:nvPr/>
        </p:nvPicPr>
        <p:blipFill>
          <a:blip r:embed="rId12" cstate="print"/>
          <a:srcRect/>
          <a:stretch>
            <a:fillRect/>
          </a:stretch>
        </p:blipFill>
        <p:spPr bwMode="auto">
          <a:xfrm>
            <a:off x="0" y="762000"/>
            <a:ext cx="1470025" cy="2190750"/>
          </a:xfrm>
          <a:prstGeom prst="rect">
            <a:avLst/>
          </a:prstGeom>
          <a:noFill/>
          <a:ln w="9525">
            <a:noFill/>
            <a:miter lim="800000"/>
            <a:headEnd/>
            <a:tailEnd/>
          </a:ln>
        </p:spPr>
      </p:pic>
      <p:pic>
        <p:nvPicPr>
          <p:cNvPr id="17" name="Picture 16" descr="4a4338ca_3cf203f8_cda8dbd97a5c4daedfaeffbwo8.gif"/>
          <p:cNvPicPr>
            <a:picLocks noChangeAspect="1"/>
          </p:cNvPicPr>
          <p:nvPr/>
        </p:nvPicPr>
        <p:blipFill>
          <a:blip r:embed="rId13" cstate="print"/>
          <a:stretch>
            <a:fillRect/>
          </a:stretch>
        </p:blipFill>
        <p:spPr>
          <a:xfrm>
            <a:off x="0" y="4876800"/>
            <a:ext cx="1856667" cy="1981200"/>
          </a:xfrm>
          <a:prstGeom prst="rect">
            <a:avLst/>
          </a:prstGeom>
        </p:spPr>
      </p:pic>
      <p:pic>
        <p:nvPicPr>
          <p:cNvPr id="18" name="Picture 10" descr="phat_dan_sanhnho.gif"/>
          <p:cNvPicPr>
            <a:picLocks noChangeAspect="1"/>
          </p:cNvPicPr>
          <p:nvPr/>
        </p:nvPicPr>
        <p:blipFill>
          <a:blip r:embed="rId12" cstate="print"/>
          <a:srcRect/>
          <a:stretch>
            <a:fillRect/>
          </a:stretch>
        </p:blipFill>
        <p:spPr bwMode="auto">
          <a:xfrm>
            <a:off x="7673975" y="533400"/>
            <a:ext cx="1470025" cy="2190750"/>
          </a:xfrm>
          <a:prstGeom prst="rect">
            <a:avLst/>
          </a:prstGeom>
          <a:noFill/>
          <a:ln w="9525">
            <a:noFill/>
            <a:miter lim="800000"/>
            <a:headEnd/>
            <a:tailEnd/>
          </a:ln>
        </p:spPr>
      </p:pic>
      <p:pic>
        <p:nvPicPr>
          <p:cNvPr id="15" name="Picture 14" descr="4a4338ca_3cf203f8_cda8dbd97a5c4daedfaeffbwo8.gif"/>
          <p:cNvPicPr>
            <a:picLocks noChangeAspect="1"/>
          </p:cNvPicPr>
          <p:nvPr/>
        </p:nvPicPr>
        <p:blipFill>
          <a:blip r:embed="rId13" cstate="print"/>
          <a:stretch>
            <a:fillRect/>
          </a:stretch>
        </p:blipFill>
        <p:spPr>
          <a:xfrm>
            <a:off x="7073101" y="4648200"/>
            <a:ext cx="2070899" cy="2209800"/>
          </a:xfrm>
          <a:prstGeom prst="rect">
            <a:avLst/>
          </a:prstGeom>
        </p:spPr>
      </p:pic>
      <p:pic>
        <p:nvPicPr>
          <p:cNvPr id="5131" name="Picture 14" descr="TextureBanner1theobuocchanNgai.GIF"/>
          <p:cNvPicPr>
            <a:picLocks noChangeAspect="1"/>
          </p:cNvPicPr>
          <p:nvPr/>
        </p:nvPicPr>
        <p:blipFill>
          <a:blip r:embed="rId14" cstate="print"/>
          <a:srcRect/>
          <a:stretch>
            <a:fillRect/>
          </a:stretch>
        </p:blipFill>
        <p:spPr bwMode="auto">
          <a:xfrm>
            <a:off x="2514600" y="-609600"/>
            <a:ext cx="3429000" cy="609600"/>
          </a:xfrm>
          <a:prstGeom prst="rect">
            <a:avLst/>
          </a:prstGeom>
          <a:noFill/>
          <a:ln w="9525">
            <a:noFill/>
            <a:miter lim="800000"/>
            <a:headEnd/>
            <a:tailEnd/>
          </a:ln>
        </p:spPr>
      </p:pic>
    </p:spTree>
  </p:cSld>
  <p:clrMapOvr>
    <a:masterClrMapping/>
  </p:clrMapOvr>
  <p:transition advClick="0"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xit" presetSubtype="8" fill="hold"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0-ppt_w/2"/>
                                          </p:val>
                                        </p:tav>
                                      </p:tavLst>
                                    </p:anim>
                                    <p:anim calcmode="lin" valueType="num">
                                      <p:cBhvr additive="base">
                                        <p:cTn id="7" dur="5000"/>
                                        <p:tgtEl>
                                          <p:spTgt spid="5"/>
                                        </p:tgtEl>
                                        <p:attrNameLst>
                                          <p:attrName>ppt_y</p:attrName>
                                        </p:attrNameLst>
                                      </p:cBhvr>
                                      <p:tavLst>
                                        <p:tav tm="0">
                                          <p:val>
                                            <p:strVal val="ppt_y"/>
                                          </p:val>
                                        </p:tav>
                                        <p:tav tm="100000">
                                          <p:val>
                                            <p:strVal val="ppt_y"/>
                                          </p:val>
                                        </p:tav>
                                      </p:tavLst>
                                    </p:anim>
                                    <p:set>
                                      <p:cBhvr>
                                        <p:cTn id="8" dur="1" fill="hold">
                                          <p:stCondLst>
                                            <p:cond delay="4999"/>
                                          </p:stCondLst>
                                        </p:cTn>
                                        <p:tgtEl>
                                          <p:spTgt spid="5"/>
                                        </p:tgtEl>
                                        <p:attrNameLst>
                                          <p:attrName>style.visibility</p:attrName>
                                        </p:attrNameLst>
                                      </p:cBhvr>
                                      <p:to>
                                        <p:strVal val="hidden"/>
                                      </p:to>
                                    </p:set>
                                  </p:childTnLst>
                                </p:cTn>
                              </p:par>
                            </p:childTnLst>
                          </p:cTn>
                        </p:par>
                        <p:par>
                          <p:cTn id="9" fill="hold">
                            <p:stCondLst>
                              <p:cond delay="5000"/>
                            </p:stCondLst>
                            <p:childTnLst>
                              <p:par>
                                <p:cTn id="10" presetID="7" presetClass="exit" presetSubtype="8" fill="hold" nodeType="afterEffect">
                                  <p:stCondLst>
                                    <p:cond delay="0"/>
                                  </p:stCondLst>
                                  <p:childTnLst>
                                    <p:anim calcmode="lin" valueType="num">
                                      <p:cBhvr additive="base">
                                        <p:cTn id="11" dur="3000"/>
                                        <p:tgtEl>
                                          <p:spTgt spid="4"/>
                                        </p:tgtEl>
                                        <p:attrNameLst>
                                          <p:attrName>ppt_x</p:attrName>
                                        </p:attrNameLst>
                                      </p:cBhvr>
                                      <p:tavLst>
                                        <p:tav tm="0">
                                          <p:val>
                                            <p:strVal val="ppt_x"/>
                                          </p:val>
                                        </p:tav>
                                        <p:tav tm="100000">
                                          <p:val>
                                            <p:strVal val="0-ppt_w/2"/>
                                          </p:val>
                                        </p:tav>
                                      </p:tavLst>
                                    </p:anim>
                                    <p:anim calcmode="lin" valueType="num">
                                      <p:cBhvr additive="base">
                                        <p:cTn id="12" dur="3000"/>
                                        <p:tgtEl>
                                          <p:spTgt spid="4"/>
                                        </p:tgtEl>
                                        <p:attrNameLst>
                                          <p:attrName>ppt_y</p:attrName>
                                        </p:attrNameLst>
                                      </p:cBhvr>
                                      <p:tavLst>
                                        <p:tav tm="0">
                                          <p:val>
                                            <p:strVal val="ppt_y"/>
                                          </p:val>
                                        </p:tav>
                                        <p:tav tm="100000">
                                          <p:val>
                                            <p:strVal val="ppt_y"/>
                                          </p:val>
                                        </p:tav>
                                      </p:tavLst>
                                    </p:anim>
                                    <p:set>
                                      <p:cBhvr>
                                        <p:cTn id="13" dur="1" fill="hold">
                                          <p:stCondLst>
                                            <p:cond delay="2999"/>
                                          </p:stCondLst>
                                        </p:cTn>
                                        <p:tgtEl>
                                          <p:spTgt spid="4"/>
                                        </p:tgtEl>
                                        <p:attrNameLst>
                                          <p:attrName>style.visibility</p:attrName>
                                        </p:attrNameLst>
                                      </p:cBhvr>
                                      <p:to>
                                        <p:strVal val="hidden"/>
                                      </p:to>
                                    </p:set>
                                  </p:childTnLst>
                                </p:cTn>
                              </p:par>
                            </p:childTnLst>
                          </p:cTn>
                        </p:par>
                        <p:par>
                          <p:cTn id="14" fill="hold">
                            <p:stCondLst>
                              <p:cond delay="8000"/>
                            </p:stCondLst>
                            <p:childTnLst>
                              <p:par>
                                <p:cTn id="15" presetID="7" presetClass="exit" presetSubtype="8" fill="hold" nodeType="afterEffect">
                                  <p:stCondLst>
                                    <p:cond delay="0"/>
                                  </p:stCondLst>
                                  <p:childTnLst>
                                    <p:anim calcmode="lin" valueType="num">
                                      <p:cBhvr additive="base">
                                        <p:cTn id="16" dur="5000"/>
                                        <p:tgtEl>
                                          <p:spTgt spid="9"/>
                                        </p:tgtEl>
                                        <p:attrNameLst>
                                          <p:attrName>ppt_x</p:attrName>
                                        </p:attrNameLst>
                                      </p:cBhvr>
                                      <p:tavLst>
                                        <p:tav tm="0">
                                          <p:val>
                                            <p:strVal val="ppt_x"/>
                                          </p:val>
                                        </p:tav>
                                        <p:tav tm="100000">
                                          <p:val>
                                            <p:strVal val="0-ppt_w/2"/>
                                          </p:val>
                                        </p:tav>
                                      </p:tavLst>
                                    </p:anim>
                                    <p:anim calcmode="lin" valueType="num">
                                      <p:cBhvr additive="base">
                                        <p:cTn id="17" dur="5000"/>
                                        <p:tgtEl>
                                          <p:spTgt spid="9"/>
                                        </p:tgtEl>
                                        <p:attrNameLst>
                                          <p:attrName>ppt_y</p:attrName>
                                        </p:attrNameLst>
                                      </p:cBhvr>
                                      <p:tavLst>
                                        <p:tav tm="0">
                                          <p:val>
                                            <p:strVal val="ppt_y"/>
                                          </p:val>
                                        </p:tav>
                                        <p:tav tm="100000">
                                          <p:val>
                                            <p:strVal val="ppt_y"/>
                                          </p:val>
                                        </p:tav>
                                      </p:tavLst>
                                    </p:anim>
                                    <p:set>
                                      <p:cBhvr>
                                        <p:cTn id="18" dur="1" fill="hold">
                                          <p:stCondLst>
                                            <p:cond delay="4999"/>
                                          </p:stCondLst>
                                        </p:cTn>
                                        <p:tgtEl>
                                          <p:spTgt spid="9"/>
                                        </p:tgtEl>
                                        <p:attrNameLst>
                                          <p:attrName>style.visibility</p:attrName>
                                        </p:attrNameLst>
                                      </p:cBhvr>
                                      <p:to>
                                        <p:strVal val="hidden"/>
                                      </p:to>
                                    </p:set>
                                  </p:childTnLst>
                                </p:cTn>
                              </p:par>
                            </p:childTnLst>
                          </p:cTn>
                        </p:par>
                        <p:par>
                          <p:cTn id="19" fill="hold">
                            <p:stCondLst>
                              <p:cond delay="13000"/>
                            </p:stCondLst>
                            <p:childTnLst>
                              <p:par>
                                <p:cTn id="20" presetID="7" presetClass="exit" presetSubtype="8" fill="hold" nodeType="afterEffect">
                                  <p:stCondLst>
                                    <p:cond delay="0"/>
                                  </p:stCondLst>
                                  <p:childTnLst>
                                    <p:anim calcmode="lin" valueType="num">
                                      <p:cBhvr additive="base">
                                        <p:cTn id="21" dur="3000"/>
                                        <p:tgtEl>
                                          <p:spTgt spid="6"/>
                                        </p:tgtEl>
                                        <p:attrNameLst>
                                          <p:attrName>ppt_x</p:attrName>
                                        </p:attrNameLst>
                                      </p:cBhvr>
                                      <p:tavLst>
                                        <p:tav tm="0">
                                          <p:val>
                                            <p:strVal val="ppt_x"/>
                                          </p:val>
                                        </p:tav>
                                        <p:tav tm="100000">
                                          <p:val>
                                            <p:strVal val="0-ppt_w/2"/>
                                          </p:val>
                                        </p:tav>
                                      </p:tavLst>
                                    </p:anim>
                                    <p:anim calcmode="lin" valueType="num">
                                      <p:cBhvr additive="base">
                                        <p:cTn id="22" dur="3000"/>
                                        <p:tgtEl>
                                          <p:spTgt spid="6"/>
                                        </p:tgtEl>
                                        <p:attrNameLst>
                                          <p:attrName>ppt_y</p:attrName>
                                        </p:attrNameLst>
                                      </p:cBhvr>
                                      <p:tavLst>
                                        <p:tav tm="0">
                                          <p:val>
                                            <p:strVal val="ppt_y"/>
                                          </p:val>
                                        </p:tav>
                                        <p:tav tm="100000">
                                          <p:val>
                                            <p:strVal val="ppt_y"/>
                                          </p:val>
                                        </p:tav>
                                      </p:tavLst>
                                    </p:anim>
                                    <p:set>
                                      <p:cBhvr>
                                        <p:cTn id="23" dur="1" fill="hold">
                                          <p:stCondLst>
                                            <p:cond delay="2999"/>
                                          </p:stCondLst>
                                        </p:cTn>
                                        <p:tgtEl>
                                          <p:spTgt spid="6"/>
                                        </p:tgtEl>
                                        <p:attrNameLst>
                                          <p:attrName>style.visibility</p:attrName>
                                        </p:attrNameLst>
                                      </p:cBhvr>
                                      <p:to>
                                        <p:strVal val="hidden"/>
                                      </p:to>
                                    </p:set>
                                  </p:childTnLst>
                                </p:cTn>
                              </p:par>
                            </p:childTnLst>
                          </p:cTn>
                        </p:par>
                        <p:par>
                          <p:cTn id="24" fill="hold">
                            <p:stCondLst>
                              <p:cond delay="16000"/>
                            </p:stCondLst>
                            <p:childTnLst>
                              <p:par>
                                <p:cTn id="25" presetID="7" presetClass="exit" presetSubtype="8" fill="hold" nodeType="afterEffect">
                                  <p:stCondLst>
                                    <p:cond delay="0"/>
                                  </p:stCondLst>
                                  <p:childTnLst>
                                    <p:anim calcmode="lin" valueType="num">
                                      <p:cBhvr additive="base">
                                        <p:cTn id="26" dur="2000"/>
                                        <p:tgtEl>
                                          <p:spTgt spid="7"/>
                                        </p:tgtEl>
                                        <p:attrNameLst>
                                          <p:attrName>ppt_x</p:attrName>
                                        </p:attrNameLst>
                                      </p:cBhvr>
                                      <p:tavLst>
                                        <p:tav tm="0">
                                          <p:val>
                                            <p:strVal val="ppt_x"/>
                                          </p:val>
                                        </p:tav>
                                        <p:tav tm="100000">
                                          <p:val>
                                            <p:strVal val="0-ppt_w/2"/>
                                          </p:val>
                                        </p:tav>
                                      </p:tavLst>
                                    </p:anim>
                                    <p:anim calcmode="lin" valueType="num">
                                      <p:cBhvr additive="base">
                                        <p:cTn id="27" dur="2000"/>
                                        <p:tgtEl>
                                          <p:spTgt spid="7"/>
                                        </p:tgtEl>
                                        <p:attrNameLst>
                                          <p:attrName>ppt_y</p:attrName>
                                        </p:attrNameLst>
                                      </p:cBhvr>
                                      <p:tavLst>
                                        <p:tav tm="0">
                                          <p:val>
                                            <p:strVal val="ppt_y"/>
                                          </p:val>
                                        </p:tav>
                                        <p:tav tm="100000">
                                          <p:val>
                                            <p:strVal val="ppt_y"/>
                                          </p:val>
                                        </p:tav>
                                      </p:tavLst>
                                    </p:anim>
                                    <p:set>
                                      <p:cBhvr>
                                        <p:cTn id="28" dur="1" fill="hold">
                                          <p:stCondLst>
                                            <p:cond delay="1999"/>
                                          </p:stCondLst>
                                        </p:cTn>
                                        <p:tgtEl>
                                          <p:spTgt spid="7"/>
                                        </p:tgtEl>
                                        <p:attrNameLst>
                                          <p:attrName>style.visibility</p:attrName>
                                        </p:attrNameLst>
                                      </p:cBhvr>
                                      <p:to>
                                        <p:strVal val="hidden"/>
                                      </p:to>
                                    </p:set>
                                  </p:childTnLst>
                                </p:cTn>
                              </p:par>
                            </p:childTnLst>
                          </p:cTn>
                        </p:par>
                        <p:par>
                          <p:cTn id="29" fill="hold">
                            <p:stCondLst>
                              <p:cond delay="18000"/>
                            </p:stCondLst>
                            <p:childTnLst>
                              <p:par>
                                <p:cTn id="30" presetID="7" presetClass="exit" presetSubtype="8" fill="hold" nodeType="afterEffect">
                                  <p:stCondLst>
                                    <p:cond delay="0"/>
                                  </p:stCondLst>
                                  <p:childTnLst>
                                    <p:anim calcmode="lin" valueType="num">
                                      <p:cBhvr additive="base">
                                        <p:cTn id="31" dur="500"/>
                                        <p:tgtEl>
                                          <p:spTgt spid="7"/>
                                        </p:tgtEl>
                                        <p:attrNameLst>
                                          <p:attrName>ppt_x</p:attrName>
                                        </p:attrNameLst>
                                      </p:cBhvr>
                                      <p:tavLst>
                                        <p:tav tm="0">
                                          <p:val>
                                            <p:strVal val="ppt_x"/>
                                          </p:val>
                                        </p:tav>
                                        <p:tav tm="100000">
                                          <p:val>
                                            <p:strVal val="0-ppt_w/2"/>
                                          </p:val>
                                        </p:tav>
                                      </p:tavLst>
                                    </p:anim>
                                    <p:anim calcmode="lin" valueType="num">
                                      <p:cBhvr additive="base">
                                        <p:cTn id="32" dur="500"/>
                                        <p:tgtEl>
                                          <p:spTgt spid="7"/>
                                        </p:tgtEl>
                                        <p:attrNameLst>
                                          <p:attrName>ppt_y</p:attrName>
                                        </p:attrNameLst>
                                      </p:cBhvr>
                                      <p:tavLst>
                                        <p:tav tm="0">
                                          <p:val>
                                            <p:strVal val="ppt_y"/>
                                          </p:val>
                                        </p:tav>
                                        <p:tav tm="100000">
                                          <p:val>
                                            <p:strVal val="ppt_y"/>
                                          </p:val>
                                        </p:tav>
                                      </p:tavLst>
                                    </p:anim>
                                    <p:set>
                                      <p:cBhvr>
                                        <p:cTn id="33" dur="1" fill="hold">
                                          <p:stCondLst>
                                            <p:cond delay="499"/>
                                          </p:stCondLst>
                                        </p:cTn>
                                        <p:tgtEl>
                                          <p:spTgt spid="7"/>
                                        </p:tgtEl>
                                        <p:attrNameLst>
                                          <p:attrName>style.visibility</p:attrName>
                                        </p:attrNameLst>
                                      </p:cBhvr>
                                      <p:to>
                                        <p:strVal val="hidden"/>
                                      </p:to>
                                    </p:set>
                                  </p:childTnLst>
                                </p:cTn>
                              </p:par>
                            </p:childTnLst>
                          </p:cTn>
                        </p:par>
                        <p:par>
                          <p:cTn id="34" fill="hold">
                            <p:stCondLst>
                              <p:cond delay="18500"/>
                            </p:stCondLst>
                            <p:childTnLst>
                              <p:par>
                                <p:cTn id="35" presetID="54" presetClass="exit" presetSubtype="0" decel="100000" fill="hold" nodeType="afterEffect">
                                  <p:stCondLst>
                                    <p:cond delay="0"/>
                                  </p:stCondLst>
                                  <p:childTnLst>
                                    <p:anim calcmode="lin" valueType="num">
                                      <p:cBhvr>
                                        <p:cTn id="36" dur="3000"/>
                                        <p:tgtEl>
                                          <p:spTgt spid="12"/>
                                        </p:tgtEl>
                                        <p:attrNameLst>
                                          <p:attrName>ppt_w</p:attrName>
                                        </p:attrNameLst>
                                      </p:cBhvr>
                                      <p:tavLst>
                                        <p:tav tm="0">
                                          <p:val>
                                            <p:strVal val="ppt_w"/>
                                          </p:val>
                                        </p:tav>
                                        <p:tav tm="100000">
                                          <p:val>
                                            <p:strVal val="ppt_w*0.05"/>
                                          </p:val>
                                        </p:tav>
                                      </p:tavLst>
                                    </p:anim>
                                    <p:anim calcmode="lin" valueType="num">
                                      <p:cBhvr>
                                        <p:cTn id="37" dur="3000"/>
                                        <p:tgtEl>
                                          <p:spTgt spid="12"/>
                                        </p:tgtEl>
                                        <p:attrNameLst>
                                          <p:attrName>ppt_h</p:attrName>
                                        </p:attrNameLst>
                                      </p:cBhvr>
                                      <p:tavLst>
                                        <p:tav tm="0">
                                          <p:val>
                                            <p:strVal val="ppt_h"/>
                                          </p:val>
                                        </p:tav>
                                        <p:tav tm="100000">
                                          <p:val>
                                            <p:strVal val="ppt_h"/>
                                          </p:val>
                                        </p:tav>
                                      </p:tavLst>
                                    </p:anim>
                                    <p:anim calcmode="lin" valueType="num">
                                      <p:cBhvr>
                                        <p:cTn id="38" dur="3000"/>
                                        <p:tgtEl>
                                          <p:spTgt spid="12"/>
                                        </p:tgtEl>
                                        <p:attrNameLst>
                                          <p:attrName>ppt_x</p:attrName>
                                        </p:attrNameLst>
                                      </p:cBhvr>
                                      <p:tavLst>
                                        <p:tav tm="0">
                                          <p:val>
                                            <p:strVal val="ppt_x"/>
                                          </p:val>
                                        </p:tav>
                                        <p:tav tm="100000">
                                          <p:val>
                                            <p:strVal val="ppt_x-.2"/>
                                          </p:val>
                                        </p:tav>
                                      </p:tavLst>
                                    </p:anim>
                                    <p:anim calcmode="lin" valueType="num">
                                      <p:cBhvr>
                                        <p:cTn id="39" dur="3000"/>
                                        <p:tgtEl>
                                          <p:spTgt spid="12"/>
                                        </p:tgtEl>
                                        <p:attrNameLst>
                                          <p:attrName>ppt_y</p:attrName>
                                        </p:attrNameLst>
                                      </p:cBhvr>
                                      <p:tavLst>
                                        <p:tav tm="0">
                                          <p:val>
                                            <p:strVal val="ppt_y"/>
                                          </p:val>
                                        </p:tav>
                                        <p:tav tm="100000">
                                          <p:val>
                                            <p:strVal val="ppt_y"/>
                                          </p:val>
                                        </p:tav>
                                      </p:tavLst>
                                    </p:anim>
                                    <p:animEffect transition="out" filter="fade">
                                      <p:cBhvr>
                                        <p:cTn id="40" dur="3000"/>
                                        <p:tgtEl>
                                          <p:spTgt spid="12"/>
                                        </p:tgtEl>
                                      </p:cBhvr>
                                    </p:animEffect>
                                    <p:set>
                                      <p:cBhvr>
                                        <p:cTn id="41" dur="1" fill="hold">
                                          <p:stCondLst>
                                            <p:cond delay="2999"/>
                                          </p:stCondLst>
                                        </p:cTn>
                                        <p:tgtEl>
                                          <p:spTgt spid="12"/>
                                        </p:tgtEl>
                                        <p:attrNameLst>
                                          <p:attrName>style.visibility</p:attrName>
                                        </p:attrNameLst>
                                      </p:cBhvr>
                                      <p:to>
                                        <p:strVal val="hidden"/>
                                      </p:to>
                                    </p:set>
                                  </p:childTnLst>
                                </p:cTn>
                              </p:par>
                            </p:childTnLst>
                          </p:cTn>
                        </p:par>
                        <p:par>
                          <p:cTn id="42" fill="hold">
                            <p:stCondLst>
                              <p:cond delay="21500"/>
                            </p:stCondLst>
                            <p:childTnLst>
                              <p:par>
                                <p:cTn id="43" presetID="7" presetClass="exit" presetSubtype="8" fill="hold" nodeType="afterEffect">
                                  <p:stCondLst>
                                    <p:cond delay="0"/>
                                  </p:stCondLst>
                                  <p:childTnLst>
                                    <p:anim calcmode="lin" valueType="num">
                                      <p:cBhvr additive="base">
                                        <p:cTn id="44" dur="3000"/>
                                        <p:tgtEl>
                                          <p:spTgt spid="11"/>
                                        </p:tgtEl>
                                        <p:attrNameLst>
                                          <p:attrName>ppt_x</p:attrName>
                                        </p:attrNameLst>
                                      </p:cBhvr>
                                      <p:tavLst>
                                        <p:tav tm="0">
                                          <p:val>
                                            <p:strVal val="ppt_x"/>
                                          </p:val>
                                        </p:tav>
                                        <p:tav tm="100000">
                                          <p:val>
                                            <p:strVal val="0-ppt_w/2"/>
                                          </p:val>
                                        </p:tav>
                                      </p:tavLst>
                                    </p:anim>
                                    <p:anim calcmode="lin" valueType="num">
                                      <p:cBhvr additive="base">
                                        <p:cTn id="45" dur="3000"/>
                                        <p:tgtEl>
                                          <p:spTgt spid="11"/>
                                        </p:tgtEl>
                                        <p:attrNameLst>
                                          <p:attrName>ppt_y</p:attrName>
                                        </p:attrNameLst>
                                      </p:cBhvr>
                                      <p:tavLst>
                                        <p:tav tm="0">
                                          <p:val>
                                            <p:strVal val="ppt_y"/>
                                          </p:val>
                                        </p:tav>
                                        <p:tav tm="100000">
                                          <p:val>
                                            <p:strVal val="ppt_y"/>
                                          </p:val>
                                        </p:tav>
                                      </p:tavLst>
                                    </p:anim>
                                    <p:set>
                                      <p:cBhvr>
                                        <p:cTn id="46" dur="1" fill="hold">
                                          <p:stCondLst>
                                            <p:cond delay="29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9" descr="buddha-moi.gif"/>
          <p:cNvPicPr>
            <a:picLocks noChangeAspect="1"/>
          </p:cNvPicPr>
          <p:nvPr/>
        </p:nvPicPr>
        <p:blipFill>
          <a:blip r:embed="rId3" cstate="print"/>
          <a:stretch>
            <a:fillRect/>
          </a:stretch>
        </p:blipFill>
        <p:spPr bwMode="auto">
          <a:xfrm>
            <a:off x="809936" y="838200"/>
            <a:ext cx="8334064" cy="6019800"/>
          </a:xfrm>
          <a:prstGeom prst="rect">
            <a:avLst/>
          </a:prstGeom>
          <a:noFill/>
          <a:ln w="9525">
            <a:noFill/>
            <a:miter lim="800000"/>
            <a:headEnd/>
            <a:tailEnd/>
          </a:ln>
        </p:spPr>
      </p:pic>
      <p:pic>
        <p:nvPicPr>
          <p:cNvPr id="11" name="Picture 10" descr="ducphatcuudovoidu.jpg"/>
          <p:cNvPicPr>
            <a:picLocks noChangeAspect="1"/>
          </p:cNvPicPr>
          <p:nvPr/>
        </p:nvPicPr>
        <p:blipFill>
          <a:blip r:embed="rId4" cstate="print"/>
          <a:stretch>
            <a:fillRect/>
          </a:stretch>
        </p:blipFill>
        <p:spPr bwMode="auto">
          <a:xfrm>
            <a:off x="342898" y="990600"/>
            <a:ext cx="8801102" cy="5867400"/>
          </a:xfrm>
          <a:prstGeom prst="rect">
            <a:avLst/>
          </a:prstGeom>
          <a:noFill/>
          <a:ln w="9525">
            <a:noFill/>
            <a:miter lim="800000"/>
            <a:headEnd/>
            <a:tailEnd/>
          </a:ln>
        </p:spPr>
      </p:pic>
      <p:pic>
        <p:nvPicPr>
          <p:cNvPr id="12" name="Picture 11" descr="lrg-3817-phat_thich_ca197-jpg.jpg"/>
          <p:cNvPicPr>
            <a:picLocks noChangeAspect="1"/>
          </p:cNvPicPr>
          <p:nvPr/>
        </p:nvPicPr>
        <p:blipFill>
          <a:blip r:embed="rId5" cstate="print"/>
          <a:stretch>
            <a:fillRect/>
          </a:stretch>
        </p:blipFill>
        <p:spPr bwMode="auto">
          <a:xfrm>
            <a:off x="1295400" y="645591"/>
            <a:ext cx="7848600" cy="6212409"/>
          </a:xfrm>
          <a:prstGeom prst="rect">
            <a:avLst/>
          </a:prstGeom>
          <a:noFill/>
          <a:ln w="9525">
            <a:noFill/>
            <a:miter lim="800000"/>
            <a:headEnd/>
            <a:tailEnd/>
          </a:ln>
        </p:spPr>
      </p:pic>
      <p:pic>
        <p:nvPicPr>
          <p:cNvPr id="7" name="Picture 6" descr="599653451_ca4380252f_b.jpg"/>
          <p:cNvPicPr>
            <a:picLocks noChangeAspect="1"/>
          </p:cNvPicPr>
          <p:nvPr/>
        </p:nvPicPr>
        <p:blipFill>
          <a:blip r:embed="rId6" cstate="print"/>
          <a:stretch>
            <a:fillRect/>
          </a:stretch>
        </p:blipFill>
        <p:spPr bwMode="auto">
          <a:xfrm>
            <a:off x="1143000" y="440872"/>
            <a:ext cx="8001000" cy="6417128"/>
          </a:xfrm>
          <a:prstGeom prst="rect">
            <a:avLst/>
          </a:prstGeom>
          <a:noFill/>
          <a:ln w="9525">
            <a:noFill/>
            <a:miter lim="800000"/>
            <a:headEnd/>
            <a:tailEnd/>
          </a:ln>
        </p:spPr>
      </p:pic>
      <p:pic>
        <p:nvPicPr>
          <p:cNvPr id="6" name="Picture 5" descr="599652249_926c9734a6_b.jpg"/>
          <p:cNvPicPr>
            <a:picLocks noChangeAspect="1"/>
          </p:cNvPicPr>
          <p:nvPr/>
        </p:nvPicPr>
        <p:blipFill>
          <a:blip r:embed="rId7" cstate="print"/>
          <a:stretch>
            <a:fillRect/>
          </a:stretch>
        </p:blipFill>
        <p:spPr bwMode="auto">
          <a:xfrm>
            <a:off x="2209800" y="685800"/>
            <a:ext cx="6131990" cy="6172200"/>
          </a:xfrm>
          <a:prstGeom prst="rect">
            <a:avLst/>
          </a:prstGeom>
          <a:noFill/>
          <a:ln w="9525">
            <a:noFill/>
            <a:miter lim="800000"/>
            <a:headEnd/>
            <a:tailEnd/>
          </a:ln>
        </p:spPr>
      </p:pic>
      <p:pic>
        <p:nvPicPr>
          <p:cNvPr id="9" name="Picture 8" descr="P.jpg"/>
          <p:cNvPicPr>
            <a:picLocks noChangeAspect="1"/>
          </p:cNvPicPr>
          <p:nvPr/>
        </p:nvPicPr>
        <p:blipFill>
          <a:blip r:embed="rId8" cstate="print"/>
          <a:stretch>
            <a:fillRect/>
          </a:stretch>
        </p:blipFill>
        <p:spPr bwMode="auto">
          <a:xfrm>
            <a:off x="1524000" y="762000"/>
            <a:ext cx="7620000" cy="6096000"/>
          </a:xfrm>
          <a:prstGeom prst="rect">
            <a:avLst/>
          </a:prstGeom>
          <a:noFill/>
          <a:ln w="9525">
            <a:noFill/>
            <a:miter lim="800000"/>
            <a:headEnd/>
            <a:tailEnd/>
          </a:ln>
        </p:spPr>
      </p:pic>
      <p:pic>
        <p:nvPicPr>
          <p:cNvPr id="4" name="Content Placeholder 3" descr="Dan_Sinh.jpg"/>
          <p:cNvPicPr>
            <a:picLocks noGrp="1" noChangeAspect="1"/>
          </p:cNvPicPr>
          <p:nvPr>
            <p:ph idx="1"/>
          </p:nvPr>
        </p:nvPicPr>
        <p:blipFill>
          <a:blip r:embed="rId9" cstate="print"/>
          <a:stretch>
            <a:fillRect/>
          </a:stretch>
        </p:blipFill>
        <p:spPr>
          <a:xfrm>
            <a:off x="685800" y="584947"/>
            <a:ext cx="7809000" cy="6273053"/>
          </a:xfrm>
        </p:spPr>
      </p:pic>
      <p:pic>
        <p:nvPicPr>
          <p:cNvPr id="5" name="Picture 4" descr="01NamMong_MaGia.jpg"/>
          <p:cNvPicPr>
            <a:picLocks noChangeAspect="1"/>
          </p:cNvPicPr>
          <p:nvPr/>
        </p:nvPicPr>
        <p:blipFill>
          <a:blip r:embed="rId10" cstate="print"/>
          <a:stretch>
            <a:fillRect/>
          </a:stretch>
        </p:blipFill>
        <p:spPr bwMode="auto">
          <a:xfrm>
            <a:off x="914400" y="602784"/>
            <a:ext cx="7743445" cy="6255216"/>
          </a:xfrm>
          <a:prstGeom prst="rect">
            <a:avLst/>
          </a:prstGeom>
          <a:noFill/>
          <a:ln w="9525">
            <a:noFill/>
            <a:miter lim="800000"/>
            <a:headEnd/>
            <a:tailEnd/>
          </a:ln>
        </p:spPr>
      </p:pic>
      <p:pic>
        <p:nvPicPr>
          <p:cNvPr id="16" name="Picture 15" descr="1018254ziqayvf5qd.gif"/>
          <p:cNvPicPr>
            <a:picLocks noChangeAspect="1"/>
          </p:cNvPicPr>
          <p:nvPr/>
        </p:nvPicPr>
        <p:blipFill>
          <a:blip r:embed="rId11" cstate="print"/>
          <a:stretch>
            <a:fillRect/>
          </a:stretch>
        </p:blipFill>
        <p:spPr>
          <a:xfrm>
            <a:off x="2514600" y="5865576"/>
            <a:ext cx="4495800" cy="992424"/>
          </a:xfrm>
          <a:prstGeom prst="rect">
            <a:avLst/>
          </a:prstGeom>
        </p:spPr>
      </p:pic>
      <p:sp>
        <p:nvSpPr>
          <p:cNvPr id="5130" name="AutoShape 17"/>
          <p:cNvSpPr>
            <a:spLocks noChangeArrowheads="1"/>
          </p:cNvSpPr>
          <p:nvPr/>
        </p:nvSpPr>
        <p:spPr bwMode="auto">
          <a:xfrm>
            <a:off x="-2667000" y="-1981200"/>
            <a:ext cx="14706600" cy="11049000"/>
          </a:xfrm>
          <a:custGeom>
            <a:avLst/>
            <a:gdLst>
              <a:gd name="T0" fmla="*/ 0 w 21600"/>
              <a:gd name="T1" fmla="*/ 2147483647 h 21600"/>
              <a:gd name="T2" fmla="*/ 2147483647 w 21600"/>
              <a:gd name="T3" fmla="*/ 2147483647 h 21600"/>
              <a:gd name="T4" fmla="*/ 2147483647 w 21600"/>
              <a:gd name="T5" fmla="*/ 2147483647 h 21600"/>
              <a:gd name="T6" fmla="*/ 2147483647 w 21600"/>
              <a:gd name="T7" fmla="*/ 2147483647 h 21600"/>
              <a:gd name="T8" fmla="*/ 2147483647 w 21600"/>
              <a:gd name="T9" fmla="*/ 2147483647 h 21600"/>
              <a:gd name="T10" fmla="*/ 2147483647 w 21600"/>
              <a:gd name="T11" fmla="*/ 2147483647 h 21600"/>
              <a:gd name="T12" fmla="*/ 2147483647 w 21600"/>
              <a:gd name="T13" fmla="*/ 0 h 21600"/>
              <a:gd name="T14" fmla="*/ 2147483647 w 21600"/>
              <a:gd name="T15" fmla="*/ 2147483647 h 21600"/>
              <a:gd name="T16" fmla="*/ 0 60000 65536"/>
              <a:gd name="T17" fmla="*/ 0 60000 65536"/>
              <a:gd name="T18" fmla="*/ 0 60000 65536"/>
              <a:gd name="T19" fmla="*/ 0 60000 65536"/>
              <a:gd name="T20" fmla="*/ 0 60000 65536"/>
              <a:gd name="T21" fmla="*/ 0 60000 65536"/>
              <a:gd name="T22" fmla="*/ 0 60000 65536"/>
              <a:gd name="T23" fmla="*/ 0 60000 65536"/>
              <a:gd name="T24" fmla="*/ 5400 w 21600"/>
              <a:gd name="T25" fmla="*/ 5400 h 21600"/>
              <a:gd name="T26" fmla="*/ 16200 w 21600"/>
              <a:gd name="T27" fmla="*/ 16200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0"/>
                </a:moveTo>
                <a:lnTo>
                  <a:pt x="0" y="21600"/>
                </a:lnTo>
                <a:lnTo>
                  <a:pt x="21600" y="21600"/>
                </a:lnTo>
                <a:lnTo>
                  <a:pt x="21600" y="0"/>
                </a:lnTo>
                <a:close/>
                <a:moveTo>
                  <a:pt x="5400" y="5400"/>
                </a:moveTo>
                <a:lnTo>
                  <a:pt x="5400" y="16200"/>
                </a:lnTo>
                <a:lnTo>
                  <a:pt x="16200" y="16200"/>
                </a:lnTo>
                <a:lnTo>
                  <a:pt x="16200" y="5400"/>
                </a:lnTo>
                <a:close/>
              </a:path>
            </a:pathLst>
          </a:custGeom>
          <a:solidFill>
            <a:srgbClr val="FFC000"/>
          </a:solidFill>
          <a:ln w="9525">
            <a:round/>
            <a:headEnd/>
            <a:tailEnd/>
          </a:ln>
          <a:scene3d>
            <a:camera prst="legacyPerspectiveFront"/>
            <a:lightRig rig="legacyFlat2" dir="t"/>
          </a:scene3d>
          <a:sp3d extrusionH="887400" prstMaterial="legacyMatte">
            <a:bevelT w="13500" h="13500" prst="angle"/>
            <a:bevelB w="13500" h="13500" prst="angle"/>
            <a:extrusionClr>
              <a:srgbClr val="D8ECB3"/>
            </a:extrusionClr>
          </a:sp3d>
        </p:spPr>
        <p:txBody>
          <a:bodyPr>
            <a:flatTx/>
          </a:bodyPr>
          <a:lstStyle/>
          <a:p>
            <a:endParaRPr lang="en-US" dirty="0"/>
          </a:p>
        </p:txBody>
      </p:sp>
      <p:pic>
        <p:nvPicPr>
          <p:cNvPr id="17" name="Picture 16" descr="4a4338ca_3cf203f8_cda8dbd97a5c4daedfaeffbwo8.gif"/>
          <p:cNvPicPr>
            <a:picLocks noChangeAspect="1"/>
          </p:cNvPicPr>
          <p:nvPr/>
        </p:nvPicPr>
        <p:blipFill>
          <a:blip r:embed="rId12" cstate="print"/>
          <a:stretch>
            <a:fillRect/>
          </a:stretch>
        </p:blipFill>
        <p:spPr>
          <a:xfrm>
            <a:off x="0" y="4876800"/>
            <a:ext cx="1856667" cy="1981200"/>
          </a:xfrm>
          <a:prstGeom prst="rect">
            <a:avLst/>
          </a:prstGeom>
        </p:spPr>
      </p:pic>
      <p:pic>
        <p:nvPicPr>
          <p:cNvPr id="15" name="Picture 14" descr="4a4338ca_3cf203f8_cda8dbd97a5c4daedfaeffbwo8.gif"/>
          <p:cNvPicPr>
            <a:picLocks noChangeAspect="1"/>
          </p:cNvPicPr>
          <p:nvPr/>
        </p:nvPicPr>
        <p:blipFill>
          <a:blip r:embed="rId12" cstate="print"/>
          <a:stretch>
            <a:fillRect/>
          </a:stretch>
        </p:blipFill>
        <p:spPr>
          <a:xfrm>
            <a:off x="7073101" y="4648200"/>
            <a:ext cx="2070899" cy="2209800"/>
          </a:xfrm>
          <a:prstGeom prst="rect">
            <a:avLst/>
          </a:prstGeom>
        </p:spPr>
      </p:pic>
      <p:pic>
        <p:nvPicPr>
          <p:cNvPr id="18" name="Picture 10" descr="phat_dan_sanhnho.gif"/>
          <p:cNvPicPr>
            <a:picLocks noChangeAspect="1"/>
          </p:cNvPicPr>
          <p:nvPr/>
        </p:nvPicPr>
        <p:blipFill>
          <a:blip r:embed="rId13" cstate="print"/>
          <a:srcRect/>
          <a:stretch>
            <a:fillRect/>
          </a:stretch>
        </p:blipFill>
        <p:spPr bwMode="auto">
          <a:xfrm>
            <a:off x="7673975" y="762000"/>
            <a:ext cx="1470025" cy="2190750"/>
          </a:xfrm>
          <a:prstGeom prst="rect">
            <a:avLst/>
          </a:prstGeom>
          <a:noFill/>
          <a:ln w="9525">
            <a:noFill/>
            <a:miter lim="800000"/>
            <a:headEnd/>
            <a:tailEnd/>
          </a:ln>
        </p:spPr>
      </p:pic>
      <p:pic>
        <p:nvPicPr>
          <p:cNvPr id="19" name="Picture 10" descr="phat_dan_sanhnho.gif"/>
          <p:cNvPicPr>
            <a:picLocks noChangeAspect="1"/>
          </p:cNvPicPr>
          <p:nvPr/>
        </p:nvPicPr>
        <p:blipFill>
          <a:blip r:embed="rId13" cstate="print"/>
          <a:srcRect/>
          <a:stretch>
            <a:fillRect/>
          </a:stretch>
        </p:blipFill>
        <p:spPr bwMode="auto">
          <a:xfrm>
            <a:off x="0" y="685800"/>
            <a:ext cx="1470025" cy="2190750"/>
          </a:xfrm>
          <a:prstGeom prst="rect">
            <a:avLst/>
          </a:prstGeom>
          <a:noFill/>
          <a:ln w="9525">
            <a:noFill/>
            <a:miter lim="800000"/>
            <a:headEnd/>
            <a:tailEnd/>
          </a:ln>
        </p:spPr>
      </p:pic>
      <p:pic>
        <p:nvPicPr>
          <p:cNvPr id="5131" name="Picture 14" descr="TextureBanner1theobuocchanNgai.GIF"/>
          <p:cNvPicPr>
            <a:picLocks noChangeAspect="1"/>
          </p:cNvPicPr>
          <p:nvPr/>
        </p:nvPicPr>
        <p:blipFill>
          <a:blip r:embed="rId14" cstate="print"/>
          <a:srcRect/>
          <a:stretch>
            <a:fillRect/>
          </a:stretch>
        </p:blipFill>
        <p:spPr bwMode="auto">
          <a:xfrm>
            <a:off x="2667000" y="609600"/>
            <a:ext cx="3429000" cy="596348"/>
          </a:xfrm>
          <a:prstGeom prst="rect">
            <a:avLst/>
          </a:prstGeom>
          <a:noFill/>
          <a:ln w="9525">
            <a:noFill/>
            <a:miter lim="800000"/>
            <a:headEnd/>
            <a:tailEnd/>
          </a:ln>
        </p:spPr>
      </p:pic>
    </p:spTree>
  </p:cSld>
  <p:clrMapOvr>
    <a:masterClrMapping/>
  </p:clrMapOvr>
  <p:transition advClick="0"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xit" presetSubtype="8" fill="hold"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0-ppt_w/2"/>
                                          </p:val>
                                        </p:tav>
                                      </p:tavLst>
                                    </p:anim>
                                    <p:anim calcmode="lin" valueType="num">
                                      <p:cBhvr additive="base">
                                        <p:cTn id="7" dur="5000"/>
                                        <p:tgtEl>
                                          <p:spTgt spid="5"/>
                                        </p:tgtEl>
                                        <p:attrNameLst>
                                          <p:attrName>ppt_y</p:attrName>
                                        </p:attrNameLst>
                                      </p:cBhvr>
                                      <p:tavLst>
                                        <p:tav tm="0">
                                          <p:val>
                                            <p:strVal val="ppt_y"/>
                                          </p:val>
                                        </p:tav>
                                        <p:tav tm="100000">
                                          <p:val>
                                            <p:strVal val="ppt_y"/>
                                          </p:val>
                                        </p:tav>
                                      </p:tavLst>
                                    </p:anim>
                                    <p:set>
                                      <p:cBhvr>
                                        <p:cTn id="8" dur="1" fill="hold">
                                          <p:stCondLst>
                                            <p:cond delay="4999"/>
                                          </p:stCondLst>
                                        </p:cTn>
                                        <p:tgtEl>
                                          <p:spTgt spid="5"/>
                                        </p:tgtEl>
                                        <p:attrNameLst>
                                          <p:attrName>style.visibility</p:attrName>
                                        </p:attrNameLst>
                                      </p:cBhvr>
                                      <p:to>
                                        <p:strVal val="hidden"/>
                                      </p:to>
                                    </p:set>
                                  </p:childTnLst>
                                </p:cTn>
                              </p:par>
                            </p:childTnLst>
                          </p:cTn>
                        </p:par>
                        <p:par>
                          <p:cTn id="9" fill="hold">
                            <p:stCondLst>
                              <p:cond delay="5000"/>
                            </p:stCondLst>
                            <p:childTnLst>
                              <p:par>
                                <p:cTn id="10" presetID="7" presetClass="exit" presetSubtype="8" fill="hold" nodeType="afterEffect">
                                  <p:stCondLst>
                                    <p:cond delay="0"/>
                                  </p:stCondLst>
                                  <p:childTnLst>
                                    <p:anim calcmode="lin" valueType="num">
                                      <p:cBhvr additive="base">
                                        <p:cTn id="11" dur="3000"/>
                                        <p:tgtEl>
                                          <p:spTgt spid="4"/>
                                        </p:tgtEl>
                                        <p:attrNameLst>
                                          <p:attrName>ppt_x</p:attrName>
                                        </p:attrNameLst>
                                      </p:cBhvr>
                                      <p:tavLst>
                                        <p:tav tm="0">
                                          <p:val>
                                            <p:strVal val="ppt_x"/>
                                          </p:val>
                                        </p:tav>
                                        <p:tav tm="100000">
                                          <p:val>
                                            <p:strVal val="0-ppt_w/2"/>
                                          </p:val>
                                        </p:tav>
                                      </p:tavLst>
                                    </p:anim>
                                    <p:anim calcmode="lin" valueType="num">
                                      <p:cBhvr additive="base">
                                        <p:cTn id="12" dur="3000"/>
                                        <p:tgtEl>
                                          <p:spTgt spid="4"/>
                                        </p:tgtEl>
                                        <p:attrNameLst>
                                          <p:attrName>ppt_y</p:attrName>
                                        </p:attrNameLst>
                                      </p:cBhvr>
                                      <p:tavLst>
                                        <p:tav tm="0">
                                          <p:val>
                                            <p:strVal val="ppt_y"/>
                                          </p:val>
                                        </p:tav>
                                        <p:tav tm="100000">
                                          <p:val>
                                            <p:strVal val="ppt_y"/>
                                          </p:val>
                                        </p:tav>
                                      </p:tavLst>
                                    </p:anim>
                                    <p:set>
                                      <p:cBhvr>
                                        <p:cTn id="13" dur="1" fill="hold">
                                          <p:stCondLst>
                                            <p:cond delay="2999"/>
                                          </p:stCondLst>
                                        </p:cTn>
                                        <p:tgtEl>
                                          <p:spTgt spid="4"/>
                                        </p:tgtEl>
                                        <p:attrNameLst>
                                          <p:attrName>style.visibility</p:attrName>
                                        </p:attrNameLst>
                                      </p:cBhvr>
                                      <p:to>
                                        <p:strVal val="hidden"/>
                                      </p:to>
                                    </p:set>
                                  </p:childTnLst>
                                </p:cTn>
                              </p:par>
                            </p:childTnLst>
                          </p:cTn>
                        </p:par>
                        <p:par>
                          <p:cTn id="14" fill="hold">
                            <p:stCondLst>
                              <p:cond delay="8000"/>
                            </p:stCondLst>
                            <p:childTnLst>
                              <p:par>
                                <p:cTn id="15" presetID="7" presetClass="exit" presetSubtype="8" fill="hold" nodeType="afterEffect">
                                  <p:stCondLst>
                                    <p:cond delay="0"/>
                                  </p:stCondLst>
                                  <p:childTnLst>
                                    <p:anim calcmode="lin" valueType="num">
                                      <p:cBhvr additive="base">
                                        <p:cTn id="16" dur="5000"/>
                                        <p:tgtEl>
                                          <p:spTgt spid="9"/>
                                        </p:tgtEl>
                                        <p:attrNameLst>
                                          <p:attrName>ppt_x</p:attrName>
                                        </p:attrNameLst>
                                      </p:cBhvr>
                                      <p:tavLst>
                                        <p:tav tm="0">
                                          <p:val>
                                            <p:strVal val="ppt_x"/>
                                          </p:val>
                                        </p:tav>
                                        <p:tav tm="100000">
                                          <p:val>
                                            <p:strVal val="0-ppt_w/2"/>
                                          </p:val>
                                        </p:tav>
                                      </p:tavLst>
                                    </p:anim>
                                    <p:anim calcmode="lin" valueType="num">
                                      <p:cBhvr additive="base">
                                        <p:cTn id="17" dur="5000"/>
                                        <p:tgtEl>
                                          <p:spTgt spid="9"/>
                                        </p:tgtEl>
                                        <p:attrNameLst>
                                          <p:attrName>ppt_y</p:attrName>
                                        </p:attrNameLst>
                                      </p:cBhvr>
                                      <p:tavLst>
                                        <p:tav tm="0">
                                          <p:val>
                                            <p:strVal val="ppt_y"/>
                                          </p:val>
                                        </p:tav>
                                        <p:tav tm="100000">
                                          <p:val>
                                            <p:strVal val="ppt_y"/>
                                          </p:val>
                                        </p:tav>
                                      </p:tavLst>
                                    </p:anim>
                                    <p:set>
                                      <p:cBhvr>
                                        <p:cTn id="18" dur="1" fill="hold">
                                          <p:stCondLst>
                                            <p:cond delay="4999"/>
                                          </p:stCondLst>
                                        </p:cTn>
                                        <p:tgtEl>
                                          <p:spTgt spid="9"/>
                                        </p:tgtEl>
                                        <p:attrNameLst>
                                          <p:attrName>style.visibility</p:attrName>
                                        </p:attrNameLst>
                                      </p:cBhvr>
                                      <p:to>
                                        <p:strVal val="hidden"/>
                                      </p:to>
                                    </p:set>
                                  </p:childTnLst>
                                </p:cTn>
                              </p:par>
                            </p:childTnLst>
                          </p:cTn>
                        </p:par>
                        <p:par>
                          <p:cTn id="19" fill="hold">
                            <p:stCondLst>
                              <p:cond delay="13000"/>
                            </p:stCondLst>
                            <p:childTnLst>
                              <p:par>
                                <p:cTn id="20" presetID="7" presetClass="exit" presetSubtype="8" fill="hold" nodeType="afterEffect">
                                  <p:stCondLst>
                                    <p:cond delay="0"/>
                                  </p:stCondLst>
                                  <p:childTnLst>
                                    <p:anim calcmode="lin" valueType="num">
                                      <p:cBhvr additive="base">
                                        <p:cTn id="21" dur="3000"/>
                                        <p:tgtEl>
                                          <p:spTgt spid="6"/>
                                        </p:tgtEl>
                                        <p:attrNameLst>
                                          <p:attrName>ppt_x</p:attrName>
                                        </p:attrNameLst>
                                      </p:cBhvr>
                                      <p:tavLst>
                                        <p:tav tm="0">
                                          <p:val>
                                            <p:strVal val="ppt_x"/>
                                          </p:val>
                                        </p:tav>
                                        <p:tav tm="100000">
                                          <p:val>
                                            <p:strVal val="0-ppt_w/2"/>
                                          </p:val>
                                        </p:tav>
                                      </p:tavLst>
                                    </p:anim>
                                    <p:anim calcmode="lin" valueType="num">
                                      <p:cBhvr additive="base">
                                        <p:cTn id="22" dur="3000"/>
                                        <p:tgtEl>
                                          <p:spTgt spid="6"/>
                                        </p:tgtEl>
                                        <p:attrNameLst>
                                          <p:attrName>ppt_y</p:attrName>
                                        </p:attrNameLst>
                                      </p:cBhvr>
                                      <p:tavLst>
                                        <p:tav tm="0">
                                          <p:val>
                                            <p:strVal val="ppt_y"/>
                                          </p:val>
                                        </p:tav>
                                        <p:tav tm="100000">
                                          <p:val>
                                            <p:strVal val="ppt_y"/>
                                          </p:val>
                                        </p:tav>
                                      </p:tavLst>
                                    </p:anim>
                                    <p:set>
                                      <p:cBhvr>
                                        <p:cTn id="23" dur="1" fill="hold">
                                          <p:stCondLst>
                                            <p:cond delay="2999"/>
                                          </p:stCondLst>
                                        </p:cTn>
                                        <p:tgtEl>
                                          <p:spTgt spid="6"/>
                                        </p:tgtEl>
                                        <p:attrNameLst>
                                          <p:attrName>style.visibility</p:attrName>
                                        </p:attrNameLst>
                                      </p:cBhvr>
                                      <p:to>
                                        <p:strVal val="hidden"/>
                                      </p:to>
                                    </p:set>
                                  </p:childTnLst>
                                </p:cTn>
                              </p:par>
                            </p:childTnLst>
                          </p:cTn>
                        </p:par>
                        <p:par>
                          <p:cTn id="24" fill="hold">
                            <p:stCondLst>
                              <p:cond delay="16000"/>
                            </p:stCondLst>
                            <p:childTnLst>
                              <p:par>
                                <p:cTn id="25" presetID="7" presetClass="exit" presetSubtype="8" fill="hold" nodeType="afterEffect">
                                  <p:stCondLst>
                                    <p:cond delay="0"/>
                                  </p:stCondLst>
                                  <p:childTnLst>
                                    <p:anim calcmode="lin" valueType="num">
                                      <p:cBhvr additive="base">
                                        <p:cTn id="26" dur="2000"/>
                                        <p:tgtEl>
                                          <p:spTgt spid="7"/>
                                        </p:tgtEl>
                                        <p:attrNameLst>
                                          <p:attrName>ppt_x</p:attrName>
                                        </p:attrNameLst>
                                      </p:cBhvr>
                                      <p:tavLst>
                                        <p:tav tm="0">
                                          <p:val>
                                            <p:strVal val="ppt_x"/>
                                          </p:val>
                                        </p:tav>
                                        <p:tav tm="100000">
                                          <p:val>
                                            <p:strVal val="0-ppt_w/2"/>
                                          </p:val>
                                        </p:tav>
                                      </p:tavLst>
                                    </p:anim>
                                    <p:anim calcmode="lin" valueType="num">
                                      <p:cBhvr additive="base">
                                        <p:cTn id="27" dur="2000"/>
                                        <p:tgtEl>
                                          <p:spTgt spid="7"/>
                                        </p:tgtEl>
                                        <p:attrNameLst>
                                          <p:attrName>ppt_y</p:attrName>
                                        </p:attrNameLst>
                                      </p:cBhvr>
                                      <p:tavLst>
                                        <p:tav tm="0">
                                          <p:val>
                                            <p:strVal val="ppt_y"/>
                                          </p:val>
                                        </p:tav>
                                        <p:tav tm="100000">
                                          <p:val>
                                            <p:strVal val="ppt_y"/>
                                          </p:val>
                                        </p:tav>
                                      </p:tavLst>
                                    </p:anim>
                                    <p:set>
                                      <p:cBhvr>
                                        <p:cTn id="28" dur="1" fill="hold">
                                          <p:stCondLst>
                                            <p:cond delay="1999"/>
                                          </p:stCondLst>
                                        </p:cTn>
                                        <p:tgtEl>
                                          <p:spTgt spid="7"/>
                                        </p:tgtEl>
                                        <p:attrNameLst>
                                          <p:attrName>style.visibility</p:attrName>
                                        </p:attrNameLst>
                                      </p:cBhvr>
                                      <p:to>
                                        <p:strVal val="hidden"/>
                                      </p:to>
                                    </p:set>
                                  </p:childTnLst>
                                </p:cTn>
                              </p:par>
                            </p:childTnLst>
                          </p:cTn>
                        </p:par>
                        <p:par>
                          <p:cTn id="29" fill="hold">
                            <p:stCondLst>
                              <p:cond delay="18000"/>
                            </p:stCondLst>
                            <p:childTnLst>
                              <p:par>
                                <p:cTn id="30" presetID="7" presetClass="exit" presetSubtype="8" fill="hold" nodeType="afterEffect">
                                  <p:stCondLst>
                                    <p:cond delay="0"/>
                                  </p:stCondLst>
                                  <p:childTnLst>
                                    <p:anim calcmode="lin" valueType="num">
                                      <p:cBhvr additive="base">
                                        <p:cTn id="31" dur="500"/>
                                        <p:tgtEl>
                                          <p:spTgt spid="7"/>
                                        </p:tgtEl>
                                        <p:attrNameLst>
                                          <p:attrName>ppt_x</p:attrName>
                                        </p:attrNameLst>
                                      </p:cBhvr>
                                      <p:tavLst>
                                        <p:tav tm="0">
                                          <p:val>
                                            <p:strVal val="ppt_x"/>
                                          </p:val>
                                        </p:tav>
                                        <p:tav tm="100000">
                                          <p:val>
                                            <p:strVal val="0-ppt_w/2"/>
                                          </p:val>
                                        </p:tav>
                                      </p:tavLst>
                                    </p:anim>
                                    <p:anim calcmode="lin" valueType="num">
                                      <p:cBhvr additive="base">
                                        <p:cTn id="32" dur="500"/>
                                        <p:tgtEl>
                                          <p:spTgt spid="7"/>
                                        </p:tgtEl>
                                        <p:attrNameLst>
                                          <p:attrName>ppt_y</p:attrName>
                                        </p:attrNameLst>
                                      </p:cBhvr>
                                      <p:tavLst>
                                        <p:tav tm="0">
                                          <p:val>
                                            <p:strVal val="ppt_y"/>
                                          </p:val>
                                        </p:tav>
                                        <p:tav tm="100000">
                                          <p:val>
                                            <p:strVal val="ppt_y"/>
                                          </p:val>
                                        </p:tav>
                                      </p:tavLst>
                                    </p:anim>
                                    <p:set>
                                      <p:cBhvr>
                                        <p:cTn id="33" dur="1" fill="hold">
                                          <p:stCondLst>
                                            <p:cond delay="499"/>
                                          </p:stCondLst>
                                        </p:cTn>
                                        <p:tgtEl>
                                          <p:spTgt spid="7"/>
                                        </p:tgtEl>
                                        <p:attrNameLst>
                                          <p:attrName>style.visibility</p:attrName>
                                        </p:attrNameLst>
                                      </p:cBhvr>
                                      <p:to>
                                        <p:strVal val="hidden"/>
                                      </p:to>
                                    </p:set>
                                  </p:childTnLst>
                                </p:cTn>
                              </p:par>
                            </p:childTnLst>
                          </p:cTn>
                        </p:par>
                        <p:par>
                          <p:cTn id="34" fill="hold">
                            <p:stCondLst>
                              <p:cond delay="18500"/>
                            </p:stCondLst>
                            <p:childTnLst>
                              <p:par>
                                <p:cTn id="35" presetID="54" presetClass="exit" presetSubtype="0" decel="100000" fill="hold" nodeType="afterEffect">
                                  <p:stCondLst>
                                    <p:cond delay="0"/>
                                  </p:stCondLst>
                                  <p:childTnLst>
                                    <p:anim calcmode="lin" valueType="num">
                                      <p:cBhvr>
                                        <p:cTn id="36" dur="3000"/>
                                        <p:tgtEl>
                                          <p:spTgt spid="12"/>
                                        </p:tgtEl>
                                        <p:attrNameLst>
                                          <p:attrName>ppt_w</p:attrName>
                                        </p:attrNameLst>
                                      </p:cBhvr>
                                      <p:tavLst>
                                        <p:tav tm="0">
                                          <p:val>
                                            <p:strVal val="ppt_w"/>
                                          </p:val>
                                        </p:tav>
                                        <p:tav tm="100000">
                                          <p:val>
                                            <p:strVal val="ppt_w*0.05"/>
                                          </p:val>
                                        </p:tav>
                                      </p:tavLst>
                                    </p:anim>
                                    <p:anim calcmode="lin" valueType="num">
                                      <p:cBhvr>
                                        <p:cTn id="37" dur="3000"/>
                                        <p:tgtEl>
                                          <p:spTgt spid="12"/>
                                        </p:tgtEl>
                                        <p:attrNameLst>
                                          <p:attrName>ppt_h</p:attrName>
                                        </p:attrNameLst>
                                      </p:cBhvr>
                                      <p:tavLst>
                                        <p:tav tm="0">
                                          <p:val>
                                            <p:strVal val="ppt_h"/>
                                          </p:val>
                                        </p:tav>
                                        <p:tav tm="100000">
                                          <p:val>
                                            <p:strVal val="ppt_h"/>
                                          </p:val>
                                        </p:tav>
                                      </p:tavLst>
                                    </p:anim>
                                    <p:anim calcmode="lin" valueType="num">
                                      <p:cBhvr>
                                        <p:cTn id="38" dur="3000"/>
                                        <p:tgtEl>
                                          <p:spTgt spid="12"/>
                                        </p:tgtEl>
                                        <p:attrNameLst>
                                          <p:attrName>ppt_x</p:attrName>
                                        </p:attrNameLst>
                                      </p:cBhvr>
                                      <p:tavLst>
                                        <p:tav tm="0">
                                          <p:val>
                                            <p:strVal val="ppt_x"/>
                                          </p:val>
                                        </p:tav>
                                        <p:tav tm="100000">
                                          <p:val>
                                            <p:strVal val="ppt_x-.2"/>
                                          </p:val>
                                        </p:tav>
                                      </p:tavLst>
                                    </p:anim>
                                    <p:anim calcmode="lin" valueType="num">
                                      <p:cBhvr>
                                        <p:cTn id="39" dur="3000"/>
                                        <p:tgtEl>
                                          <p:spTgt spid="12"/>
                                        </p:tgtEl>
                                        <p:attrNameLst>
                                          <p:attrName>ppt_y</p:attrName>
                                        </p:attrNameLst>
                                      </p:cBhvr>
                                      <p:tavLst>
                                        <p:tav tm="0">
                                          <p:val>
                                            <p:strVal val="ppt_y"/>
                                          </p:val>
                                        </p:tav>
                                        <p:tav tm="100000">
                                          <p:val>
                                            <p:strVal val="ppt_y"/>
                                          </p:val>
                                        </p:tav>
                                      </p:tavLst>
                                    </p:anim>
                                    <p:animEffect transition="out" filter="fade">
                                      <p:cBhvr>
                                        <p:cTn id="40" dur="3000"/>
                                        <p:tgtEl>
                                          <p:spTgt spid="12"/>
                                        </p:tgtEl>
                                      </p:cBhvr>
                                    </p:animEffect>
                                    <p:set>
                                      <p:cBhvr>
                                        <p:cTn id="41" dur="1" fill="hold">
                                          <p:stCondLst>
                                            <p:cond delay="2999"/>
                                          </p:stCondLst>
                                        </p:cTn>
                                        <p:tgtEl>
                                          <p:spTgt spid="12"/>
                                        </p:tgtEl>
                                        <p:attrNameLst>
                                          <p:attrName>style.visibility</p:attrName>
                                        </p:attrNameLst>
                                      </p:cBhvr>
                                      <p:to>
                                        <p:strVal val="hidden"/>
                                      </p:to>
                                    </p:set>
                                  </p:childTnLst>
                                </p:cTn>
                              </p:par>
                            </p:childTnLst>
                          </p:cTn>
                        </p:par>
                        <p:par>
                          <p:cTn id="42" fill="hold">
                            <p:stCondLst>
                              <p:cond delay="21500"/>
                            </p:stCondLst>
                            <p:childTnLst>
                              <p:par>
                                <p:cTn id="43" presetID="7" presetClass="exit" presetSubtype="8" fill="hold" nodeType="afterEffect">
                                  <p:stCondLst>
                                    <p:cond delay="0"/>
                                  </p:stCondLst>
                                  <p:childTnLst>
                                    <p:anim calcmode="lin" valueType="num">
                                      <p:cBhvr additive="base">
                                        <p:cTn id="44" dur="3000"/>
                                        <p:tgtEl>
                                          <p:spTgt spid="11"/>
                                        </p:tgtEl>
                                        <p:attrNameLst>
                                          <p:attrName>ppt_x</p:attrName>
                                        </p:attrNameLst>
                                      </p:cBhvr>
                                      <p:tavLst>
                                        <p:tav tm="0">
                                          <p:val>
                                            <p:strVal val="ppt_x"/>
                                          </p:val>
                                        </p:tav>
                                        <p:tav tm="100000">
                                          <p:val>
                                            <p:strVal val="0-ppt_w/2"/>
                                          </p:val>
                                        </p:tav>
                                      </p:tavLst>
                                    </p:anim>
                                    <p:anim calcmode="lin" valueType="num">
                                      <p:cBhvr additive="base">
                                        <p:cTn id="45" dur="3000"/>
                                        <p:tgtEl>
                                          <p:spTgt spid="11"/>
                                        </p:tgtEl>
                                        <p:attrNameLst>
                                          <p:attrName>ppt_y</p:attrName>
                                        </p:attrNameLst>
                                      </p:cBhvr>
                                      <p:tavLst>
                                        <p:tav tm="0">
                                          <p:val>
                                            <p:strVal val="ppt_y"/>
                                          </p:val>
                                        </p:tav>
                                        <p:tav tm="100000">
                                          <p:val>
                                            <p:strVal val="ppt_y"/>
                                          </p:val>
                                        </p:tav>
                                      </p:tavLst>
                                    </p:anim>
                                    <p:set>
                                      <p:cBhvr>
                                        <p:cTn id="46" dur="1" fill="hold">
                                          <p:stCondLst>
                                            <p:cond delay="29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Content Placeholder 3" descr="lrg-2389-hinhdong20-gif.gif"/>
          <p:cNvPicPr>
            <a:picLocks noGrp="1" noChangeAspect="1"/>
          </p:cNvPicPr>
          <p:nvPr>
            <p:ph idx="1"/>
          </p:nvPr>
        </p:nvPicPr>
        <p:blipFill>
          <a:blip r:embed="rId2" cstate="print"/>
          <a:srcRect/>
          <a:stretch>
            <a:fillRect/>
          </a:stretch>
        </p:blipFill>
        <p:spPr>
          <a:xfrm>
            <a:off x="3429000" y="533400"/>
            <a:ext cx="2514600" cy="2619375"/>
          </a:xfrm>
        </p:spPr>
      </p:pic>
      <p:pic>
        <p:nvPicPr>
          <p:cNvPr id="50179" name="Picture 4" descr="bodedaotrang2.gif"/>
          <p:cNvPicPr>
            <a:picLocks noChangeAspect="1"/>
          </p:cNvPicPr>
          <p:nvPr/>
        </p:nvPicPr>
        <p:blipFill>
          <a:blip r:embed="rId3" cstate="print"/>
          <a:srcRect/>
          <a:stretch>
            <a:fillRect/>
          </a:stretch>
        </p:blipFill>
        <p:spPr bwMode="auto">
          <a:xfrm>
            <a:off x="6400800" y="914400"/>
            <a:ext cx="2143125" cy="2857500"/>
          </a:xfrm>
          <a:prstGeom prst="rect">
            <a:avLst/>
          </a:prstGeom>
          <a:noFill/>
          <a:ln w="9525">
            <a:noFill/>
            <a:miter lim="800000"/>
            <a:headEnd/>
            <a:tailEnd/>
          </a:ln>
        </p:spPr>
      </p:pic>
      <p:pic>
        <p:nvPicPr>
          <p:cNvPr id="50180" name="Picture 5" descr="thapchuyenphapluan1.gif"/>
          <p:cNvPicPr>
            <a:picLocks noChangeAspect="1"/>
          </p:cNvPicPr>
          <p:nvPr/>
        </p:nvPicPr>
        <p:blipFill>
          <a:blip r:embed="rId4" cstate="print"/>
          <a:srcRect/>
          <a:stretch>
            <a:fillRect/>
          </a:stretch>
        </p:blipFill>
        <p:spPr bwMode="auto">
          <a:xfrm>
            <a:off x="2286000" y="3276600"/>
            <a:ext cx="3810000" cy="2857500"/>
          </a:xfrm>
          <a:prstGeom prst="rect">
            <a:avLst/>
          </a:prstGeom>
          <a:noFill/>
          <a:ln w="9525">
            <a:noFill/>
            <a:miter lim="800000"/>
            <a:headEnd/>
            <a:tailEnd/>
          </a:ln>
        </p:spPr>
      </p:pic>
      <p:pic>
        <p:nvPicPr>
          <p:cNvPr id="50181" name="Picture 6" descr="phat%20dan%20sinh%204.gif"/>
          <p:cNvPicPr>
            <a:picLocks noChangeAspect="1"/>
          </p:cNvPicPr>
          <p:nvPr/>
        </p:nvPicPr>
        <p:blipFill>
          <a:blip r:embed="rId5" cstate="print"/>
          <a:srcRect/>
          <a:stretch>
            <a:fillRect/>
          </a:stretch>
        </p:blipFill>
        <p:spPr bwMode="auto">
          <a:xfrm>
            <a:off x="457200" y="1066800"/>
            <a:ext cx="2047875" cy="3810000"/>
          </a:xfrm>
          <a:prstGeom prst="rect">
            <a:avLst/>
          </a:prstGeom>
          <a:noFill/>
          <a:ln w="9525">
            <a:noFill/>
            <a:miter lim="800000"/>
            <a:headEnd/>
            <a:tailEnd/>
          </a:ln>
        </p:spPr>
      </p:pic>
      <p:sp>
        <p:nvSpPr>
          <p:cNvPr id="50182" name="TextBox 6"/>
          <p:cNvSpPr txBox="1">
            <a:spLocks noChangeArrowheads="1"/>
          </p:cNvSpPr>
          <p:nvPr/>
        </p:nvSpPr>
        <p:spPr bwMode="auto">
          <a:xfrm>
            <a:off x="228600" y="3505200"/>
            <a:ext cx="8742363" cy="3540125"/>
          </a:xfrm>
          <a:prstGeom prst="rect">
            <a:avLst/>
          </a:prstGeom>
          <a:noFill/>
          <a:ln w="9525">
            <a:noFill/>
            <a:miter lim="800000"/>
            <a:headEnd/>
            <a:tailEnd/>
          </a:ln>
        </p:spPr>
        <p:txBody>
          <a:bodyPr wrap="none">
            <a:spAutoFit/>
          </a:bodyPr>
          <a:lstStyle/>
          <a:p>
            <a:pPr algn="ctr"/>
            <a:r>
              <a:rPr lang="en-US" sz="2800" b="1" dirty="0" err="1">
                <a:solidFill>
                  <a:srgbClr val="FF0000"/>
                </a:solidFill>
              </a:rPr>
              <a:t>Kính</a:t>
            </a:r>
            <a:r>
              <a:rPr lang="en-US" sz="2800" b="1" dirty="0">
                <a:solidFill>
                  <a:srgbClr val="FF0000"/>
                </a:solidFill>
              </a:rPr>
              <a:t> </a:t>
            </a:r>
            <a:r>
              <a:rPr lang="en-US" sz="2800" b="1" dirty="0" err="1">
                <a:solidFill>
                  <a:srgbClr val="FF0000"/>
                </a:solidFill>
              </a:rPr>
              <a:t>chúc</a:t>
            </a:r>
            <a:r>
              <a:rPr lang="en-US" sz="2800" b="1" dirty="0">
                <a:solidFill>
                  <a:srgbClr val="FF0000"/>
                </a:solidFill>
              </a:rPr>
              <a:t> </a:t>
            </a:r>
            <a:r>
              <a:rPr lang="en-US" sz="2800" b="1" dirty="0" err="1">
                <a:solidFill>
                  <a:srgbClr val="FF0000"/>
                </a:solidFill>
              </a:rPr>
              <a:t>Quý</a:t>
            </a:r>
            <a:r>
              <a:rPr lang="en-US" sz="2800" b="1" dirty="0">
                <a:solidFill>
                  <a:srgbClr val="FF0000"/>
                </a:solidFill>
              </a:rPr>
              <a:t> </a:t>
            </a:r>
            <a:r>
              <a:rPr lang="en-US" sz="2800" b="1" dirty="0" err="1">
                <a:solidFill>
                  <a:srgbClr val="FF0000"/>
                </a:solidFill>
              </a:rPr>
              <a:t>vị</a:t>
            </a:r>
            <a:r>
              <a:rPr lang="en-US" sz="2800" b="1" dirty="0">
                <a:solidFill>
                  <a:srgbClr val="FF0000"/>
                </a:solidFill>
              </a:rPr>
              <a:t> an </a:t>
            </a:r>
            <a:r>
              <a:rPr lang="en-US" sz="2800" b="1" dirty="0" err="1">
                <a:solidFill>
                  <a:srgbClr val="FF0000"/>
                </a:solidFill>
              </a:rPr>
              <a:t>vui</a:t>
            </a:r>
            <a:r>
              <a:rPr lang="en-US" sz="2800" b="1" dirty="0">
                <a:solidFill>
                  <a:srgbClr val="FF0000"/>
                </a:solidFill>
              </a:rPr>
              <a:t> </a:t>
            </a:r>
            <a:r>
              <a:rPr lang="en-US" sz="2800" b="1" dirty="0" err="1">
                <a:solidFill>
                  <a:srgbClr val="FF0000"/>
                </a:solidFill>
              </a:rPr>
              <a:t>và</a:t>
            </a:r>
            <a:r>
              <a:rPr lang="en-US" sz="2800" b="1" dirty="0">
                <a:solidFill>
                  <a:srgbClr val="FF0000"/>
                </a:solidFill>
              </a:rPr>
              <a:t> </a:t>
            </a:r>
            <a:r>
              <a:rPr lang="en-US" sz="2800" b="1" dirty="0" err="1">
                <a:solidFill>
                  <a:srgbClr val="FF0000"/>
                </a:solidFill>
              </a:rPr>
              <a:t>hạnh</a:t>
            </a:r>
            <a:r>
              <a:rPr lang="en-US" sz="2800" b="1" dirty="0">
                <a:solidFill>
                  <a:srgbClr val="FF0000"/>
                </a:solidFill>
              </a:rPr>
              <a:t> </a:t>
            </a:r>
            <a:r>
              <a:rPr lang="en-US" sz="2800" b="1" dirty="0" err="1">
                <a:solidFill>
                  <a:srgbClr val="FF0000"/>
                </a:solidFill>
              </a:rPr>
              <a:t>phúc</a:t>
            </a:r>
            <a:r>
              <a:rPr lang="en-US" sz="2800" b="1" dirty="0">
                <a:solidFill>
                  <a:srgbClr val="FF0000"/>
                </a:solidFill>
              </a:rPr>
              <a:t> </a:t>
            </a:r>
          </a:p>
          <a:p>
            <a:pPr algn="ctr"/>
            <a:r>
              <a:rPr lang="en-US" sz="2800" b="1" dirty="0" err="1">
                <a:solidFill>
                  <a:srgbClr val="FF0000"/>
                </a:solidFill>
              </a:rPr>
              <a:t>trong</a:t>
            </a:r>
            <a:r>
              <a:rPr lang="en-US" sz="2800" b="1" dirty="0">
                <a:solidFill>
                  <a:srgbClr val="FF0000"/>
                </a:solidFill>
              </a:rPr>
              <a:t> </a:t>
            </a:r>
            <a:r>
              <a:rPr lang="en-US" sz="2800" b="1" dirty="0" err="1">
                <a:solidFill>
                  <a:srgbClr val="FF0000"/>
                </a:solidFill>
              </a:rPr>
              <a:t>Mùa</a:t>
            </a:r>
            <a:r>
              <a:rPr lang="en-US" sz="2800" b="1" dirty="0">
                <a:solidFill>
                  <a:srgbClr val="FF0000"/>
                </a:solidFill>
              </a:rPr>
              <a:t> </a:t>
            </a:r>
            <a:r>
              <a:rPr lang="en-US" sz="2800" b="1" dirty="0" err="1">
                <a:solidFill>
                  <a:srgbClr val="FF0000"/>
                </a:solidFill>
              </a:rPr>
              <a:t>Phật</a:t>
            </a:r>
            <a:r>
              <a:rPr lang="en-US" sz="2800" b="1" dirty="0">
                <a:solidFill>
                  <a:srgbClr val="FF0000"/>
                </a:solidFill>
              </a:rPr>
              <a:t> </a:t>
            </a:r>
            <a:r>
              <a:rPr lang="en-US" sz="2800" b="1" dirty="0" err="1">
                <a:solidFill>
                  <a:srgbClr val="FF0000"/>
                </a:solidFill>
              </a:rPr>
              <a:t>Đản</a:t>
            </a:r>
            <a:r>
              <a:rPr lang="en-US" sz="2800" b="1" dirty="0">
                <a:solidFill>
                  <a:srgbClr val="FF0000"/>
                </a:solidFill>
              </a:rPr>
              <a:t> </a:t>
            </a:r>
            <a:r>
              <a:rPr lang="en-US" sz="2800" b="1" dirty="0" err="1">
                <a:solidFill>
                  <a:srgbClr val="FF0000"/>
                </a:solidFill>
              </a:rPr>
              <a:t>năm</a:t>
            </a:r>
            <a:r>
              <a:rPr lang="en-US" sz="2800" b="1" dirty="0">
                <a:solidFill>
                  <a:srgbClr val="FF0000"/>
                </a:solidFill>
              </a:rPr>
              <a:t> nay.</a:t>
            </a:r>
          </a:p>
          <a:p>
            <a:pPr algn="ctr"/>
            <a:r>
              <a:rPr lang="en-US" sz="2800" b="1" dirty="0">
                <a:solidFill>
                  <a:srgbClr val="FF0000"/>
                </a:solidFill>
              </a:rPr>
              <a:t>May all of you be peaceful and happy</a:t>
            </a:r>
          </a:p>
          <a:p>
            <a:pPr algn="ctr"/>
            <a:r>
              <a:rPr lang="en-US" sz="2800" b="1" dirty="0">
                <a:solidFill>
                  <a:srgbClr val="FF0000"/>
                </a:solidFill>
              </a:rPr>
              <a:t> in the season of Buddha's </a:t>
            </a:r>
            <a:r>
              <a:rPr lang="en-US" sz="2800" b="1" dirty="0" err="1">
                <a:solidFill>
                  <a:srgbClr val="FF0000"/>
                </a:solidFill>
              </a:rPr>
              <a:t>Vesak</a:t>
            </a:r>
            <a:r>
              <a:rPr lang="en-US" sz="2800" b="1" dirty="0">
                <a:solidFill>
                  <a:srgbClr val="FF0000"/>
                </a:solidFill>
              </a:rPr>
              <a:t> Day in this year!</a:t>
            </a:r>
          </a:p>
          <a:p>
            <a:pPr algn="ctr"/>
            <a:endParaRPr lang="en-US" sz="2800" b="1" dirty="0">
              <a:solidFill>
                <a:srgbClr val="FF0000"/>
              </a:solidFill>
            </a:endParaRPr>
          </a:p>
          <a:p>
            <a:pPr algn="ctr"/>
            <a:endParaRPr lang="en-US" sz="2800" b="1" dirty="0">
              <a:solidFill>
                <a:srgbClr val="FF0000"/>
              </a:solidFill>
            </a:endParaRPr>
          </a:p>
          <a:p>
            <a:pPr algn="ctr"/>
            <a:r>
              <a:rPr lang="en-US" sz="2800" b="1" dirty="0">
                <a:solidFill>
                  <a:srgbClr val="FF0000"/>
                </a:solidFill>
              </a:rPr>
              <a:t>  </a:t>
            </a:r>
          </a:p>
          <a:p>
            <a:pPr algn="ctr"/>
            <a:r>
              <a:rPr lang="en-US" sz="2800" b="1" dirty="0">
                <a:solidFill>
                  <a:srgbClr val="FF0000"/>
                </a:solidFill>
              </a:rPr>
              <a:t> </a:t>
            </a:r>
          </a:p>
        </p:txBody>
      </p:sp>
    </p:spTree>
  </p:cSld>
  <p:clrMapOvr>
    <a:masterClrMapping/>
  </p:clrMapOvr>
  <p:transition advClick="0" advTm="14000"/>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4" descr="1301716390"/>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pic>
        <p:nvPicPr>
          <p:cNvPr id="51203" name="Picture 7" descr="Phat Dan"/>
          <p:cNvPicPr>
            <a:picLocks noChangeAspect="1" noChangeArrowheads="1" noCrop="1"/>
          </p:cNvPicPr>
          <p:nvPr/>
        </p:nvPicPr>
        <p:blipFill>
          <a:blip r:embed="rId4" cstate="print"/>
          <a:srcRect/>
          <a:stretch>
            <a:fillRect/>
          </a:stretch>
        </p:blipFill>
        <p:spPr bwMode="auto">
          <a:xfrm>
            <a:off x="4267200" y="2209800"/>
            <a:ext cx="1001713" cy="1982788"/>
          </a:xfrm>
          <a:prstGeom prst="rect">
            <a:avLst/>
          </a:prstGeom>
          <a:noFill/>
          <a:ln w="9525">
            <a:noFill/>
            <a:miter lim="800000"/>
            <a:headEnd/>
            <a:tailEnd/>
          </a:ln>
        </p:spPr>
      </p:pic>
      <p:pic>
        <p:nvPicPr>
          <p:cNvPr id="51204" name="Picture 9" descr="La roi"/>
          <p:cNvPicPr>
            <a:picLocks noChangeAspect="1" noChangeArrowheads="1" noCrop="1"/>
          </p:cNvPicPr>
          <p:nvPr/>
        </p:nvPicPr>
        <p:blipFill>
          <a:blip r:embed="rId5" cstate="print"/>
          <a:srcRect/>
          <a:stretch>
            <a:fillRect/>
          </a:stretch>
        </p:blipFill>
        <p:spPr bwMode="auto">
          <a:xfrm>
            <a:off x="5791200" y="609600"/>
            <a:ext cx="2209800" cy="1587500"/>
          </a:xfrm>
          <a:prstGeom prst="rect">
            <a:avLst/>
          </a:prstGeom>
          <a:noFill/>
          <a:ln w="9525">
            <a:noFill/>
            <a:miter lim="800000"/>
            <a:headEnd/>
            <a:tailEnd/>
          </a:ln>
        </p:spPr>
      </p:pic>
      <p:pic>
        <p:nvPicPr>
          <p:cNvPr id="51205" name="Picture 10" descr="La roi"/>
          <p:cNvPicPr>
            <a:picLocks noChangeAspect="1" noChangeArrowheads="1" noCrop="1"/>
          </p:cNvPicPr>
          <p:nvPr/>
        </p:nvPicPr>
        <p:blipFill>
          <a:blip r:embed="rId5" cstate="print"/>
          <a:srcRect/>
          <a:stretch>
            <a:fillRect/>
          </a:stretch>
        </p:blipFill>
        <p:spPr bwMode="auto">
          <a:xfrm>
            <a:off x="609600" y="1219200"/>
            <a:ext cx="2057400" cy="1476375"/>
          </a:xfrm>
          <a:prstGeom prst="rect">
            <a:avLst/>
          </a:prstGeom>
          <a:noFill/>
          <a:ln w="9525">
            <a:noFill/>
            <a:miter lim="800000"/>
            <a:headEnd/>
            <a:tailEnd/>
          </a:ln>
        </p:spPr>
      </p:pic>
      <p:pic>
        <p:nvPicPr>
          <p:cNvPr id="51206" name="Picture 11" descr="La roi"/>
          <p:cNvPicPr>
            <a:picLocks noChangeAspect="1" noChangeArrowheads="1" noCrop="1"/>
          </p:cNvPicPr>
          <p:nvPr/>
        </p:nvPicPr>
        <p:blipFill>
          <a:blip r:embed="rId5" cstate="print"/>
          <a:srcRect/>
          <a:stretch>
            <a:fillRect/>
          </a:stretch>
        </p:blipFill>
        <p:spPr bwMode="auto">
          <a:xfrm>
            <a:off x="7467600" y="3733800"/>
            <a:ext cx="1447800" cy="1039813"/>
          </a:xfrm>
          <a:prstGeom prst="rect">
            <a:avLst/>
          </a:prstGeom>
          <a:noFill/>
          <a:ln w="9525">
            <a:noFill/>
            <a:miter lim="800000"/>
            <a:headEnd/>
            <a:tailEnd/>
          </a:ln>
        </p:spPr>
      </p:pic>
      <p:sp>
        <p:nvSpPr>
          <p:cNvPr id="174092" name="WordArt 12"/>
          <p:cNvSpPr>
            <a:spLocks noChangeArrowheads="1" noChangeShapeType="1" noTextEdit="1"/>
          </p:cNvSpPr>
          <p:nvPr/>
        </p:nvSpPr>
        <p:spPr bwMode="auto">
          <a:xfrm>
            <a:off x="1676400" y="3048000"/>
            <a:ext cx="5867400" cy="1219200"/>
          </a:xfrm>
          <a:prstGeom prst="rect">
            <a:avLst/>
          </a:prstGeom>
        </p:spPr>
        <p:txBody>
          <a:bodyPr wrap="none" fromWordArt="1">
            <a:prstTxWarp prst="textPlain">
              <a:avLst>
                <a:gd name="adj" fmla="val 50000"/>
              </a:avLst>
            </a:prstTxWarp>
          </a:bodyPr>
          <a:lstStyle/>
          <a:p>
            <a:pPr algn="ctr">
              <a:defRPr/>
            </a:pPr>
            <a:r>
              <a:rPr lang="en-US" sz="3600" b="1" dirty="0" err="1">
                <a:solidFill>
                  <a:srgbClr val="FFFF00"/>
                </a:solidFill>
              </a:rPr>
              <a:t>Đón</a:t>
            </a:r>
            <a:r>
              <a:rPr lang="en-US" sz="3600" b="1" dirty="0">
                <a:solidFill>
                  <a:srgbClr val="FFFF00"/>
                </a:solidFill>
              </a:rPr>
              <a:t> </a:t>
            </a:r>
            <a:r>
              <a:rPr lang="en-US" sz="3600" b="1" dirty="0" err="1">
                <a:solidFill>
                  <a:srgbClr val="FFFF00"/>
                </a:solidFill>
              </a:rPr>
              <a:t>Mừng</a:t>
            </a:r>
            <a:r>
              <a:rPr lang="en-US" sz="3600" b="1" dirty="0">
                <a:solidFill>
                  <a:srgbClr val="FFFF00"/>
                </a:solidFill>
              </a:rPr>
              <a:t> </a:t>
            </a:r>
            <a:r>
              <a:rPr lang="en-US" sz="3600" b="1" dirty="0" err="1">
                <a:solidFill>
                  <a:srgbClr val="FFFF00"/>
                </a:solidFill>
              </a:rPr>
              <a:t>Phật</a:t>
            </a:r>
            <a:r>
              <a:rPr lang="en-US" sz="3600" b="1" dirty="0">
                <a:solidFill>
                  <a:srgbClr val="FFFF00"/>
                </a:solidFill>
              </a:rPr>
              <a:t> </a:t>
            </a:r>
            <a:r>
              <a:rPr lang="en-US" sz="3600" b="1" dirty="0" err="1">
                <a:solidFill>
                  <a:srgbClr val="FFFF00"/>
                </a:solidFill>
              </a:rPr>
              <a:t>Đản</a:t>
            </a:r>
            <a:endParaRPr lang="en-US" sz="3600" b="1" dirty="0">
              <a:solidFill>
                <a:srgbClr val="FFFF00"/>
              </a:solidFill>
            </a:endParaRPr>
          </a:p>
          <a:p>
            <a:pPr algn="ctr">
              <a:defRPr/>
            </a:pPr>
            <a:r>
              <a:rPr lang="en-US" sz="3600" b="1" dirty="0">
                <a:solidFill>
                  <a:srgbClr val="00CCFF"/>
                </a:solidFill>
              </a:rPr>
              <a:t>Author: Ven. </a:t>
            </a:r>
            <a:r>
              <a:rPr lang="en-US" sz="3600" b="1" dirty="0" err="1">
                <a:solidFill>
                  <a:srgbClr val="00CCFF"/>
                </a:solidFill>
              </a:rPr>
              <a:t>Thích</a:t>
            </a:r>
            <a:r>
              <a:rPr lang="en-US" sz="3600" b="1" dirty="0">
                <a:solidFill>
                  <a:srgbClr val="00CCFF"/>
                </a:solidFill>
              </a:rPr>
              <a:t> </a:t>
            </a:r>
            <a:r>
              <a:rPr lang="en-US" sz="3600" b="1" dirty="0" err="1">
                <a:solidFill>
                  <a:srgbClr val="00CCFF"/>
                </a:solidFill>
              </a:rPr>
              <a:t>Trừng</a:t>
            </a:r>
            <a:r>
              <a:rPr lang="en-US" sz="3600" b="1" dirty="0">
                <a:solidFill>
                  <a:srgbClr val="00CCFF"/>
                </a:solidFill>
              </a:rPr>
              <a:t> </a:t>
            </a:r>
            <a:r>
              <a:rPr lang="en-US" sz="3600" b="1" dirty="0" err="1">
                <a:solidFill>
                  <a:srgbClr val="00CCFF"/>
                </a:solidFill>
              </a:rPr>
              <a:t>Sỹ</a:t>
            </a:r>
            <a:endParaRPr lang="en-US" sz="3600" dirty="0">
              <a:solidFill>
                <a:srgbClr val="00CCFF"/>
              </a:solidFill>
            </a:endParaRPr>
          </a:p>
        </p:txBody>
      </p:sp>
      <p:pic>
        <p:nvPicPr>
          <p:cNvPr id="51208" name="Picture 5" descr="H:\Nguyendoc\mypictrures\My Pictures\hinhdong\hinhchuaweb\New Folder\phatthichca4.gif"/>
          <p:cNvPicPr>
            <a:picLocks noChangeAspect="1" noChangeArrowheads="1" noCrop="1"/>
          </p:cNvPicPr>
          <p:nvPr/>
        </p:nvPicPr>
        <p:blipFill>
          <a:blip r:embed="rId6" cstate="print"/>
          <a:srcRect/>
          <a:stretch>
            <a:fillRect/>
          </a:stretch>
        </p:blipFill>
        <p:spPr bwMode="auto">
          <a:xfrm>
            <a:off x="457200" y="838200"/>
            <a:ext cx="1447800" cy="2236788"/>
          </a:xfrm>
          <a:prstGeom prst="rect">
            <a:avLst/>
          </a:prstGeom>
          <a:noFill/>
          <a:ln w="9525">
            <a:noFill/>
            <a:miter lim="800000"/>
            <a:headEnd/>
            <a:tailEnd/>
          </a:ln>
        </p:spPr>
      </p:pic>
      <p:pic>
        <p:nvPicPr>
          <p:cNvPr id="51209" name="Picture 5" descr="H:\Nguyendoc\mypictrures\My Pictures\hinhdong\hinhchuaweb\New Folder\phatthichca4.gif"/>
          <p:cNvPicPr>
            <a:picLocks noChangeAspect="1" noChangeArrowheads="1" noCrop="1"/>
          </p:cNvPicPr>
          <p:nvPr/>
        </p:nvPicPr>
        <p:blipFill>
          <a:blip r:embed="rId6" cstate="print"/>
          <a:srcRect/>
          <a:stretch>
            <a:fillRect/>
          </a:stretch>
        </p:blipFill>
        <p:spPr bwMode="auto">
          <a:xfrm>
            <a:off x="7467600" y="838200"/>
            <a:ext cx="1447800" cy="2236788"/>
          </a:xfrm>
          <a:prstGeom prst="rect">
            <a:avLst/>
          </a:prstGeom>
          <a:noFill/>
          <a:ln w="9525">
            <a:noFill/>
            <a:miter lim="800000"/>
            <a:headEnd/>
            <a:tailEnd/>
          </a:ln>
        </p:spPr>
      </p:pic>
      <p:pic>
        <p:nvPicPr>
          <p:cNvPr id="51210" name="Picture 12" descr="lily5-9.gif"/>
          <p:cNvPicPr>
            <a:picLocks noChangeAspect="1"/>
          </p:cNvPicPr>
          <p:nvPr/>
        </p:nvPicPr>
        <p:blipFill>
          <a:blip r:embed="rId7" cstate="print"/>
          <a:srcRect/>
          <a:stretch>
            <a:fillRect/>
          </a:stretch>
        </p:blipFill>
        <p:spPr bwMode="auto">
          <a:xfrm>
            <a:off x="7467600" y="2971800"/>
            <a:ext cx="1506538" cy="1619250"/>
          </a:xfrm>
          <a:prstGeom prst="rect">
            <a:avLst/>
          </a:prstGeom>
          <a:noFill/>
          <a:ln w="9525">
            <a:noFill/>
            <a:miter lim="800000"/>
            <a:headEnd/>
            <a:tailEnd/>
          </a:ln>
        </p:spPr>
      </p:pic>
      <p:pic>
        <p:nvPicPr>
          <p:cNvPr id="51211" name="Picture 13" descr="lily5-9.gif"/>
          <p:cNvPicPr>
            <a:picLocks noChangeAspect="1"/>
          </p:cNvPicPr>
          <p:nvPr/>
        </p:nvPicPr>
        <p:blipFill>
          <a:blip r:embed="rId7" cstate="print"/>
          <a:srcRect/>
          <a:stretch>
            <a:fillRect/>
          </a:stretch>
        </p:blipFill>
        <p:spPr bwMode="auto">
          <a:xfrm>
            <a:off x="304800" y="2895600"/>
            <a:ext cx="1506538" cy="1619250"/>
          </a:xfrm>
          <a:prstGeom prst="rect">
            <a:avLst/>
          </a:prstGeom>
          <a:noFill/>
          <a:ln w="9525">
            <a:noFill/>
            <a:miter lim="800000"/>
            <a:headEnd/>
            <a:tailEnd/>
          </a:ln>
        </p:spPr>
      </p:pic>
      <p:pic>
        <p:nvPicPr>
          <p:cNvPr id="51212" name="Picture 14" descr="thiepphatdan-17.jpg"/>
          <p:cNvPicPr>
            <a:picLocks noChangeAspect="1"/>
          </p:cNvPicPr>
          <p:nvPr/>
        </p:nvPicPr>
        <p:blipFill>
          <a:blip r:embed="rId8" cstate="print"/>
          <a:srcRect/>
          <a:stretch>
            <a:fillRect/>
          </a:stretch>
        </p:blipFill>
        <p:spPr bwMode="auto">
          <a:xfrm>
            <a:off x="7162800" y="4648200"/>
            <a:ext cx="1981200" cy="1239838"/>
          </a:xfrm>
          <a:prstGeom prst="rect">
            <a:avLst/>
          </a:prstGeom>
          <a:noFill/>
          <a:ln w="9525">
            <a:noFill/>
            <a:miter lim="800000"/>
            <a:headEnd/>
            <a:tailEnd/>
          </a:ln>
        </p:spPr>
      </p:pic>
      <p:pic>
        <p:nvPicPr>
          <p:cNvPr id="51213" name="Picture 15" descr="thiepphatdan-17.jpg"/>
          <p:cNvPicPr>
            <a:picLocks noChangeAspect="1"/>
          </p:cNvPicPr>
          <p:nvPr/>
        </p:nvPicPr>
        <p:blipFill>
          <a:blip r:embed="rId8" cstate="print"/>
          <a:srcRect/>
          <a:stretch>
            <a:fillRect/>
          </a:stretch>
        </p:blipFill>
        <p:spPr bwMode="auto">
          <a:xfrm>
            <a:off x="5257800" y="1828800"/>
            <a:ext cx="1981200" cy="1238250"/>
          </a:xfrm>
          <a:prstGeom prst="rect">
            <a:avLst/>
          </a:prstGeom>
          <a:noFill/>
          <a:ln w="9525">
            <a:noFill/>
            <a:miter lim="800000"/>
            <a:headEnd/>
            <a:tailEnd/>
          </a:ln>
        </p:spPr>
      </p:pic>
      <p:pic>
        <p:nvPicPr>
          <p:cNvPr id="51214" name="Picture 16" descr="thiepphatdan-17.jpg"/>
          <p:cNvPicPr>
            <a:picLocks noChangeAspect="1"/>
          </p:cNvPicPr>
          <p:nvPr/>
        </p:nvPicPr>
        <p:blipFill>
          <a:blip r:embed="rId8" cstate="print"/>
          <a:srcRect/>
          <a:stretch>
            <a:fillRect/>
          </a:stretch>
        </p:blipFill>
        <p:spPr bwMode="auto">
          <a:xfrm>
            <a:off x="1752600" y="1905000"/>
            <a:ext cx="1981200" cy="1238250"/>
          </a:xfrm>
          <a:prstGeom prst="rect">
            <a:avLst/>
          </a:prstGeom>
          <a:noFill/>
          <a:ln w="9525">
            <a:noFill/>
            <a:miter lim="800000"/>
            <a:headEnd/>
            <a:tailEnd/>
          </a:ln>
        </p:spPr>
      </p:pic>
      <p:pic>
        <p:nvPicPr>
          <p:cNvPr id="51215" name="Picture 17" descr="thiepphatdan-17.jpg"/>
          <p:cNvPicPr>
            <a:picLocks noChangeAspect="1"/>
          </p:cNvPicPr>
          <p:nvPr/>
        </p:nvPicPr>
        <p:blipFill>
          <a:blip r:embed="rId8" cstate="print"/>
          <a:srcRect/>
          <a:stretch>
            <a:fillRect/>
          </a:stretch>
        </p:blipFill>
        <p:spPr bwMode="auto">
          <a:xfrm>
            <a:off x="-152400" y="4572000"/>
            <a:ext cx="1981200" cy="1238250"/>
          </a:xfrm>
          <a:prstGeom prst="rect">
            <a:avLst/>
          </a:prstGeom>
          <a:noFill/>
          <a:ln w="9525">
            <a:noFill/>
            <a:miter lim="800000"/>
            <a:headEnd/>
            <a:tailEnd/>
          </a:ln>
        </p:spPr>
      </p:pic>
      <p:sp>
        <p:nvSpPr>
          <p:cNvPr id="174088" name="Rectangle 8"/>
          <p:cNvSpPr>
            <a:spLocks noChangeArrowheads="1"/>
          </p:cNvSpPr>
          <p:nvPr/>
        </p:nvSpPr>
        <p:spPr bwMode="auto">
          <a:xfrm>
            <a:off x="0" y="3886200"/>
            <a:ext cx="9144000" cy="2646363"/>
          </a:xfrm>
          <a:prstGeom prst="rect">
            <a:avLst/>
          </a:prstGeom>
          <a:noFill/>
          <a:ln w="9525">
            <a:noFill/>
            <a:miter lim="800000"/>
            <a:headEnd/>
            <a:tailEnd/>
          </a:ln>
        </p:spPr>
        <p:txBody>
          <a:bodyPr>
            <a:spAutoFit/>
          </a:bodyPr>
          <a:lstStyle/>
          <a:p>
            <a:endParaRPr lang="en-US" b="1">
              <a:solidFill>
                <a:srgbClr val="FFFF00"/>
              </a:solidFill>
            </a:endParaRPr>
          </a:p>
          <a:p>
            <a:pPr algn="ctr"/>
            <a:r>
              <a:rPr lang="en-US" sz="1400" b="1">
                <a:solidFill>
                  <a:srgbClr val="FFFF00"/>
                </a:solidFill>
              </a:rPr>
              <a:t> </a:t>
            </a:r>
            <a:endParaRPr lang="en-US" sz="1600" b="1">
              <a:solidFill>
                <a:srgbClr val="FFFF00"/>
              </a:solidFill>
            </a:endParaRPr>
          </a:p>
          <a:p>
            <a:r>
              <a:rPr lang="en-US" sz="1600" b="1">
                <a:solidFill>
                  <a:srgbClr val="FFFF00"/>
                </a:solidFill>
              </a:rPr>
              <a:t>   - Sưu tập:  Album Thích Trừng Sỹ</a:t>
            </a:r>
          </a:p>
          <a:p>
            <a:r>
              <a:rPr lang="en-US" sz="1600" b="1">
                <a:solidFill>
                  <a:srgbClr val="FFFF00"/>
                </a:solidFill>
              </a:rPr>
              <a:t>	 </a:t>
            </a:r>
            <a:r>
              <a:rPr lang="en-US" sz="1600" b="1">
                <a:solidFill>
                  <a:srgbClr val="FFFF00"/>
                </a:solidFill>
                <a:hlinkClick r:id="rId9"/>
              </a:rPr>
              <a:t>https://picasaweb.google.com/104506108651538696326</a:t>
            </a:r>
            <a:endParaRPr lang="en-US" sz="1600" b="1">
              <a:solidFill>
                <a:srgbClr val="FFFF00"/>
              </a:solidFill>
            </a:endParaRPr>
          </a:p>
          <a:p>
            <a:endParaRPr lang="en-US" sz="1600" b="1">
              <a:solidFill>
                <a:srgbClr val="FFFF00"/>
              </a:solidFill>
            </a:endParaRPr>
          </a:p>
          <a:p>
            <a:r>
              <a:rPr lang="en-US" sz="2800" b="1">
                <a:solidFill>
                  <a:srgbClr val="FFFF00"/>
                </a:solidFill>
              </a:rPr>
              <a:t>- </a:t>
            </a:r>
            <a:r>
              <a:rPr lang="en-US" b="1">
                <a:solidFill>
                  <a:srgbClr val="FFFF00"/>
                </a:solidFill>
              </a:rPr>
              <a:t>Bài viết của Thích Trừng Sỹ (by Ven. Thich Trung Sy)</a:t>
            </a:r>
          </a:p>
          <a:p>
            <a:pPr>
              <a:buFontTx/>
              <a:buChar char="-"/>
            </a:pPr>
            <a:r>
              <a:rPr lang="en-US" b="1">
                <a:solidFill>
                  <a:srgbClr val="FFFF00"/>
                </a:solidFill>
              </a:rPr>
              <a:t>Nhạc: H</a:t>
            </a:r>
            <a:r>
              <a:rPr lang="vi-VN" b="1">
                <a:solidFill>
                  <a:srgbClr val="FFFF00"/>
                </a:solidFill>
              </a:rPr>
              <a:t>ươ</a:t>
            </a:r>
            <a:r>
              <a:rPr lang="en-US" b="1">
                <a:solidFill>
                  <a:srgbClr val="FFFF00"/>
                </a:solidFill>
              </a:rPr>
              <a:t>ng Từ Lan Xa  </a:t>
            </a:r>
            <a:r>
              <a:rPr lang="en-US" b="1">
                <a:solidFill>
                  <a:srgbClr val="FFFF00"/>
                </a:solidFill>
                <a:hlinkClick r:id="rId10"/>
              </a:rPr>
              <a:t>www.phoquang.org</a:t>
            </a:r>
            <a:endParaRPr lang="en-US" b="1">
              <a:solidFill>
                <a:srgbClr val="FFFF00"/>
              </a:solidFill>
            </a:endParaRPr>
          </a:p>
          <a:p>
            <a:pPr>
              <a:buFontTx/>
              <a:buChar char="-"/>
            </a:pPr>
            <a:r>
              <a:rPr lang="en-US" sz="2800" b="1">
                <a:solidFill>
                  <a:srgbClr val="FFFF00"/>
                </a:solidFill>
              </a:rPr>
              <a:t>Music: Compassion Fragrance From Afar	</a:t>
            </a:r>
          </a:p>
        </p:txBody>
      </p:sp>
      <p:sp>
        <p:nvSpPr>
          <p:cNvPr id="22" name="WordArt 5"/>
          <p:cNvSpPr>
            <a:spLocks noChangeArrowheads="1" noChangeShapeType="1" noTextEdit="1"/>
          </p:cNvSpPr>
          <p:nvPr/>
        </p:nvSpPr>
        <p:spPr bwMode="auto">
          <a:xfrm>
            <a:off x="1447800" y="533400"/>
            <a:ext cx="6705600" cy="1143000"/>
          </a:xfrm>
          <a:prstGeom prst="rect">
            <a:avLst/>
          </a:prstGeom>
        </p:spPr>
        <p:txBody>
          <a:bodyPr wrap="none" fromWordArt="1">
            <a:prstTxWarp prst="textPlain">
              <a:avLst>
                <a:gd name="adj" fmla="val 50000"/>
              </a:avLst>
            </a:prstTxWarp>
            <a:scene3d>
              <a:camera prst="orthographicFront"/>
              <a:lightRig rig="flat" dir="tl">
                <a:rot lat="0" lon="0" rev="6600000"/>
              </a:lightRig>
            </a:scene3d>
            <a:sp3d extrusionH="25400" contourW="8890">
              <a:bevelT w="38100" h="31750"/>
              <a:contourClr>
                <a:srgbClr val="00B050"/>
              </a:contourClr>
            </a:sp3d>
          </a:bodyPr>
          <a:lstStyle/>
          <a:p>
            <a:pPr algn="ctr">
              <a:defRPr/>
            </a:pPr>
            <a:r>
              <a:rPr lang="en-US" sz="7200" kern="10" dirty="0">
                <a:ln w="11430"/>
                <a:solidFill>
                  <a:srgbClr val="00CCFF"/>
                </a:solidFill>
                <a:effectLst>
                  <a:outerShdw blurRad="50800" dist="39000" dir="5460000" algn="tl">
                    <a:srgbClr val="000000">
                      <a:alpha val="38000"/>
                    </a:srgbClr>
                  </a:outerShdw>
                </a:effectLst>
                <a:latin typeface="Times New Roman"/>
                <a:cs typeface="Times New Roman"/>
              </a:rPr>
              <a:t>Respectful Celebration of Buddha's Birthday in the 2635 </a:t>
            </a:r>
            <a:r>
              <a:rPr lang="en-US" sz="7200" kern="10" dirty="0" err="1">
                <a:ln w="11430"/>
                <a:solidFill>
                  <a:srgbClr val="00CCFF"/>
                </a:solidFill>
                <a:effectLst>
                  <a:outerShdw blurRad="50800" dist="39000" dir="5460000" algn="tl">
                    <a:srgbClr val="000000">
                      <a:alpha val="38000"/>
                    </a:srgbClr>
                  </a:outerShdw>
                </a:effectLst>
                <a:latin typeface="Times New Roman"/>
                <a:cs typeface="Times New Roman"/>
              </a:rPr>
              <a:t>th</a:t>
            </a:r>
            <a:r>
              <a:rPr lang="en-US" sz="7200" kern="10" dirty="0">
                <a:ln w="11430"/>
                <a:solidFill>
                  <a:srgbClr val="00CCFF"/>
                </a:solidFill>
                <a:effectLst>
                  <a:outerShdw blurRad="50800" dist="39000" dir="5460000" algn="tl">
                    <a:srgbClr val="000000">
                      <a:alpha val="38000"/>
                    </a:srgbClr>
                  </a:outerShdw>
                </a:effectLst>
                <a:latin typeface="Times New Roman"/>
                <a:cs typeface="Times New Roman"/>
              </a:rPr>
              <a:t> </a:t>
            </a:r>
          </a:p>
          <a:p>
            <a:pPr algn="ctr">
              <a:defRPr/>
            </a:pPr>
            <a:r>
              <a:rPr lang="en-US" sz="7200" kern="10" dirty="0">
                <a:ln w="11430"/>
                <a:solidFill>
                  <a:srgbClr val="00CCFF"/>
                </a:solidFill>
                <a:effectLst>
                  <a:outerShdw blurRad="50800" dist="39000" dir="5460000" algn="tl">
                    <a:srgbClr val="000000">
                      <a:alpha val="38000"/>
                    </a:srgbClr>
                  </a:outerShdw>
                </a:effectLst>
                <a:latin typeface="Times New Roman"/>
                <a:cs typeface="Times New Roman"/>
              </a:rPr>
              <a:t>(</a:t>
            </a:r>
            <a:r>
              <a:rPr lang="vi-VN" sz="7200" kern="10" dirty="0">
                <a:ln w="11430"/>
                <a:solidFill>
                  <a:srgbClr val="00CCFF"/>
                </a:solidFill>
                <a:effectLst>
                  <a:outerShdw blurRad="50800" dist="39000" dir="5460000" algn="tl">
                    <a:srgbClr val="000000">
                      <a:alpha val="38000"/>
                    </a:srgbClr>
                  </a:outerShdw>
                </a:effectLst>
                <a:latin typeface="Times New Roman"/>
                <a:cs typeface="Times New Roman"/>
              </a:rPr>
              <a:t>Kính Mừng Đại Lễ Phật Đản 2635</a:t>
            </a:r>
            <a:r>
              <a:rPr lang="en-US" sz="7200" b="1" kern="10" dirty="0">
                <a:ln w="11430"/>
                <a:solidFill>
                  <a:srgbClr val="00CCFF"/>
                </a:solidFill>
                <a:effectLst>
                  <a:outerShdw blurRad="50800" dist="39000" dir="5460000" algn="tl">
                    <a:srgbClr val="000000">
                      <a:alpha val="38000"/>
                    </a:srgbClr>
                  </a:outerShdw>
                </a:effectLst>
                <a:latin typeface="Times New Roman"/>
                <a:cs typeface="Times New Roman"/>
              </a:rPr>
              <a:t>)</a:t>
            </a:r>
          </a:p>
        </p:txBody>
      </p:sp>
      <p:sp>
        <p:nvSpPr>
          <p:cNvPr id="51218" name="Rectangle 6"/>
          <p:cNvSpPr>
            <a:spLocks noChangeArrowheads="1"/>
          </p:cNvSpPr>
          <p:nvPr/>
        </p:nvSpPr>
        <p:spPr bwMode="auto">
          <a:xfrm>
            <a:off x="1828800" y="1828800"/>
            <a:ext cx="5638800" cy="369888"/>
          </a:xfrm>
          <a:prstGeom prst="rect">
            <a:avLst/>
          </a:prstGeom>
          <a:noFill/>
          <a:ln w="9525">
            <a:noFill/>
            <a:miter lim="800000"/>
            <a:headEnd/>
            <a:tailEnd/>
          </a:ln>
        </p:spPr>
        <p:txBody>
          <a:bodyPr>
            <a:spAutoFit/>
          </a:bodyPr>
          <a:lstStyle/>
          <a:p>
            <a:pPr algn="ctr"/>
            <a:r>
              <a:rPr lang="en-US" sz="1800" b="1">
                <a:solidFill>
                  <a:srgbClr val="000099"/>
                </a:solidFill>
              </a:rPr>
              <a:t>Buddha Calendar 2555 (Phật lịch 2555)</a:t>
            </a:r>
          </a:p>
        </p:txBody>
      </p:sp>
    </p:spTree>
  </p:cSld>
  <p:clrMapOvr>
    <a:masterClrMapping/>
  </p:clrMapOvr>
  <p:transition advClick="0" advTm="21000">
    <p:sndAc>
      <p:stSnd loop="1">
        <p:snd r:embed="rId2" name="00_Ph Quang  Music  Nhc Pht Ðn  Trang Tròn Tháng Tu  Huong T Lan Xa_Ch°a bi¿t.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grpId="0" nodeType="withEffect">
                                  <p:stCondLst>
                                    <p:cond delay="4000"/>
                                  </p:stCondLst>
                                  <p:iterate type="wd">
                                    <p:tmPct val="10000"/>
                                  </p:iterate>
                                  <p:childTnLst>
                                    <p:set>
                                      <p:cBhvr>
                                        <p:cTn id="6" dur="1" fill="hold">
                                          <p:stCondLst>
                                            <p:cond delay="0"/>
                                          </p:stCondLst>
                                        </p:cTn>
                                        <p:tgtEl>
                                          <p:spTgt spid="174088"/>
                                        </p:tgtEl>
                                        <p:attrNameLst>
                                          <p:attrName>style.visibility</p:attrName>
                                        </p:attrNameLst>
                                      </p:cBhvr>
                                      <p:to>
                                        <p:strVal val="visible"/>
                                      </p:to>
                                    </p:set>
                                    <p:anim calcmode="lin" valueType="num">
                                      <p:cBhvr additive="base">
                                        <p:cTn id="7" dur="2000" fill="hold"/>
                                        <p:tgtEl>
                                          <p:spTgt spid="174088"/>
                                        </p:tgtEl>
                                        <p:attrNameLst>
                                          <p:attrName>ppt_x</p:attrName>
                                        </p:attrNameLst>
                                      </p:cBhvr>
                                      <p:tavLst>
                                        <p:tav tm="0">
                                          <p:val>
                                            <p:strVal val="1+#ppt_w/2"/>
                                          </p:val>
                                        </p:tav>
                                        <p:tav tm="100000">
                                          <p:val>
                                            <p:strVal val="#ppt_x"/>
                                          </p:val>
                                        </p:tav>
                                      </p:tavLst>
                                    </p:anim>
                                    <p:anim calcmode="lin" valueType="num">
                                      <p:cBhvr additive="base">
                                        <p:cTn id="8" dur="2000" fill="hold"/>
                                        <p:tgtEl>
                                          <p:spTgt spid="174088"/>
                                        </p:tgtEl>
                                        <p:attrNameLst>
                                          <p:attrName>ppt_y</p:attrName>
                                        </p:attrNameLst>
                                      </p:cBhvr>
                                      <p:tavLst>
                                        <p:tav tm="0">
                                          <p:val>
                                            <p:strVal val="1+#ppt_h/2"/>
                                          </p:val>
                                        </p:tav>
                                        <p:tav tm="100000">
                                          <p:val>
                                            <p:strVal val="#ppt_y"/>
                                          </p:val>
                                        </p:tav>
                                      </p:tavLst>
                                    </p:anim>
                                  </p:childTnLst>
                                </p:cTn>
                              </p:par>
                            </p:childTnLst>
                          </p:cTn>
                        </p:par>
                        <p:par>
                          <p:cTn id="9" fill="hold">
                            <p:stCondLst>
                              <p:cond delay="14600"/>
                            </p:stCondLst>
                            <p:childTnLst>
                              <p:par>
                                <p:cTn id="10" presetID="2" presetClass="entr" presetSubtype="3" fill="hold" nodeType="afterEffect">
                                  <p:stCondLst>
                                    <p:cond delay="4000"/>
                                  </p:stCondLst>
                                  <p:childTnLst>
                                    <p:set>
                                      <p:cBhvr>
                                        <p:cTn id="11" dur="1" fill="hold">
                                          <p:stCondLst>
                                            <p:cond delay="0"/>
                                          </p:stCondLst>
                                        </p:cTn>
                                        <p:tgtEl>
                                          <p:spTgt spid="22"/>
                                        </p:tgtEl>
                                        <p:attrNameLst>
                                          <p:attrName>style.visibility</p:attrName>
                                        </p:attrNameLst>
                                      </p:cBhvr>
                                      <p:to>
                                        <p:strVal val="visible"/>
                                      </p:to>
                                    </p:set>
                                    <p:anim calcmode="lin" valueType="num">
                                      <p:cBhvr additive="base">
                                        <p:cTn id="12" dur="3000" fill="hold"/>
                                        <p:tgtEl>
                                          <p:spTgt spid="22"/>
                                        </p:tgtEl>
                                        <p:attrNameLst>
                                          <p:attrName>ppt_x</p:attrName>
                                        </p:attrNameLst>
                                      </p:cBhvr>
                                      <p:tavLst>
                                        <p:tav tm="0">
                                          <p:val>
                                            <p:strVal val="1+#ppt_w/2"/>
                                          </p:val>
                                        </p:tav>
                                        <p:tav tm="100000">
                                          <p:val>
                                            <p:strVal val="#ppt_x"/>
                                          </p:val>
                                        </p:tav>
                                      </p:tavLst>
                                    </p:anim>
                                    <p:anim calcmode="lin" valueType="num">
                                      <p:cBhvr additive="base">
                                        <p:cTn id="13" dur="3000" fill="hold"/>
                                        <p:tgtEl>
                                          <p:spTgt spid="2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088" grpId="0"/>
    </p:bld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4539</TotalTime>
  <Words>919</Words>
  <Application>Microsoft Office PowerPoint</Application>
  <PresentationFormat>On-screen Show (4:3)</PresentationFormat>
  <Paragraphs>79</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Default Design</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CN</dc:creator>
  <cp:lastModifiedBy>vi</cp:lastModifiedBy>
  <cp:revision>259</cp:revision>
  <dcterms:created xsi:type="dcterms:W3CDTF">2008-06-22T23:27:06Z</dcterms:created>
  <dcterms:modified xsi:type="dcterms:W3CDTF">2011-05-13T00:47:11Z</dcterms:modified>
</cp:coreProperties>
</file>